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37.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32.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34.xml.rels" ContentType="application/vnd.openxmlformats-package.relationships+xml"/>
  <Override PartName="/ppt/notesSlides/_rels/notesSlide12.xml.rels" ContentType="application/vnd.openxmlformats-package.relationships+xml"/>
  <Override PartName="/ppt/notesSlides/_rels/notesSlide9.xml.rels" ContentType="application/vnd.openxmlformats-package.relationships+xml"/>
  <Override PartName="/ppt/notesSlides/_rels/notesSlide37.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50.xml" ContentType="application/vnd.openxmlformats-officedocument.presentationml.slideLayout+xml"/>
  <Override PartName="/ppt/slideLayouts/slideLayout1.xml" ContentType="application/vnd.openxmlformats-officedocument.presentationml.slideLayout+xml"/>
  <Override PartName="/ppt/slideLayouts/slideLayout51.xml" ContentType="application/vnd.openxmlformats-officedocument.presentationml.slideLayout+xml"/>
  <Override PartName="/ppt/slideLayouts/slideLayout2.xml" ContentType="application/vnd.openxmlformats-officedocument.presentationml.slideLayout+xml"/>
  <Override PartName="/ppt/slideLayouts/slideLayout5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1.xml" ContentType="application/vnd.openxmlformats-officedocument.presentationml.slideLayout+xml"/>
  <Override PartName="/ppt/slideLayouts/slideLayout5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32.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5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57.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59.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49.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41.xml" ContentType="application/vnd.openxmlformats-officedocument.presentationml.slideLayout+xml"/>
  <Override PartName="/ppt/slideLayouts/slideLayout6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_rels/slideLayout50.xml.rels" ContentType="application/vnd.openxmlformats-package.relationships+xml"/>
  <Override PartName="/ppt/slideLayouts/_rels/slideLayout1.xml.rels" ContentType="application/vnd.openxmlformats-package.relationships+xml"/>
  <Override PartName="/ppt/slideLayouts/_rels/slideLayout51.xml.rels" ContentType="application/vnd.openxmlformats-package.relationships+xml"/>
  <Override PartName="/ppt/slideLayouts/_rels/slideLayout2.xml.rels" ContentType="application/vnd.openxmlformats-package.relationships+xml"/>
  <Override PartName="/ppt/slideLayouts/_rels/slideLayout5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5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54.xml.rels" ContentType="application/vnd.openxmlformats-package.relationships+xml"/>
  <Override PartName="/ppt/slideLayouts/_rels/slideLayout32.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55.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5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5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64.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49.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62.xml.rels" ContentType="application/vnd.openxmlformats-package.relationships+xml"/>
  <Override PartName="/ppt/slideLayouts/_rels/slideLayout40.xml.rels" ContentType="application/vnd.openxmlformats-package.relationships+xml"/>
  <Override PartName="/ppt/slideLayouts/_rels/slideLayout63.xml.rels" ContentType="application/vnd.openxmlformats-package.relationships+xml"/>
  <Override PartName="/ppt/slideLayouts/_rels/slideLayout41.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1.png" ContentType="image/png"/>
  <Override PartName="/ppt/media/image13.jpeg" ContentType="image/jpeg"/>
  <Override PartName="/ppt/media/image9.png" ContentType="image/png"/>
  <Override PartName="/ppt/media/image8.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10.jpeg" ContentType="image/jpeg"/>
  <Override PartName="/ppt/media/image6.jpeg" ContentType="image/jpeg"/>
  <Override PartName="/ppt/media/image11.jpeg" ContentType="image/jpeg"/>
  <Override PartName="/ppt/media/image7.jpeg" ContentType="image/jpeg"/>
  <Override PartName="/ppt/media/image12.jpeg" ContentType="image/jpeg"/>
  <Override PartName="/ppt/media/image14.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12D5-9A7E-4950-975E-55555B074B6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fr-FR"/>
        </a:p>
      </dgm:t>
    </dgm:pt>
    <dgm:pt modelId="{6DD60D52-9789-47E6-803B-4B88B8CE6CB8}">
      <dgm:prSet phldrT="[Texte]"/>
      <dgm:spPr>
        <a:solidFill>
          <a:schemeClr val="bg1"/>
        </a:solidFill>
        <a:ln w="57150">
          <a:solidFill>
            <a:schemeClr val="bg2">
              <a:lumMod val="60000"/>
              <a:lumOff val="40000"/>
            </a:schemeClr>
          </a:solidFill>
        </a:ln>
      </dgm:spPr>
      <dgm:t>
        <a:bodyPr/>
        <a:lstStyle/>
        <a:p>
          <a:r>
            <a:rPr lang="fr-FR" b="1" dirty="0" smtClean="0">
              <a:solidFill>
                <a:schemeClr val="bg2">
                  <a:lumMod val="60000"/>
                  <a:lumOff val="40000"/>
                </a:schemeClr>
              </a:solidFill>
            </a:rPr>
            <a:t>DIFFICULTÉS ÉCONOMIQUES </a:t>
          </a:r>
          <a:r>
            <a:rPr lang="fr-FR" dirty="0" smtClean="0">
              <a:solidFill>
                <a:schemeClr val="tx1"/>
              </a:solidFill>
            </a:rPr>
            <a:t>contenants, ETP supplémentaires, ↗surface de stockage/lavage, traçabilité, aménagements ergonomiques, parc de véhicules, formation, … entrainant une potentielle répercussion </a:t>
          </a:r>
          <a:r>
            <a:rPr lang="fr-FR" b="0" dirty="0" smtClean="0">
              <a:solidFill>
                <a:schemeClr val="tx1"/>
              </a:solidFill>
            </a:rPr>
            <a:t>des </a:t>
          </a:r>
          <a:r>
            <a:rPr lang="fr-FR" b="1" dirty="0" smtClean="0">
              <a:solidFill>
                <a:schemeClr val="bg2">
                  <a:lumMod val="60000"/>
                  <a:lumOff val="40000"/>
                </a:schemeClr>
              </a:solidFill>
            </a:rPr>
            <a:t>surcoûts sur le prix repas</a:t>
          </a:r>
          <a:endParaRPr lang="fr-FR" b="1" dirty="0">
            <a:solidFill>
              <a:schemeClr val="bg2">
                <a:lumMod val="60000"/>
                <a:lumOff val="40000"/>
              </a:schemeClr>
            </a:solidFill>
          </a:endParaRPr>
        </a:p>
      </dgm:t>
    </dgm:pt>
    <dgm:pt modelId="{DD5F846A-3FD9-4B4F-876A-54E35775E051}" type="parTrans" cxnId="{E2AF9911-2D47-4AA6-8300-8DEFFBF48E2F}">
      <dgm:prSet/>
      <dgm:spPr/>
      <dgm:t>
        <a:bodyPr/>
        <a:lstStyle/>
        <a:p>
          <a:endParaRPr lang="fr-FR"/>
        </a:p>
      </dgm:t>
    </dgm:pt>
    <dgm:pt modelId="{C4BDF319-7ADF-4D91-BDD2-403A7BB1AA2F}" type="sibTrans" cxnId="{E2AF9911-2D47-4AA6-8300-8DEFFBF48E2F}">
      <dgm:prSet/>
      <dgm:spPr/>
      <dgm:t>
        <a:bodyPr/>
        <a:lstStyle/>
        <a:p>
          <a:endParaRPr lang="fr-FR"/>
        </a:p>
      </dgm:t>
    </dgm:pt>
    <dgm:pt modelId="{ACFCB9C3-E1E8-446B-9B98-AC19990BE239}">
      <dgm:prSet/>
      <dgm:spPr>
        <a:solidFill>
          <a:schemeClr val="bg1"/>
        </a:solidFill>
        <a:ln w="38100">
          <a:solidFill>
            <a:srgbClr val="0070C0"/>
          </a:solidFill>
        </a:ln>
      </dgm:spPr>
      <dgm:t>
        <a:bodyPr/>
        <a:lstStyle/>
        <a:p>
          <a:r>
            <a:rPr lang="fr-FR" b="1" dirty="0" smtClean="0">
              <a:solidFill>
                <a:srgbClr val="0070C0"/>
              </a:solidFill>
            </a:rPr>
            <a:t>DIFFICULTÉS STRUCTURELLES </a:t>
          </a:r>
          <a:r>
            <a:rPr lang="fr-FR" dirty="0" smtClean="0">
              <a:solidFill>
                <a:schemeClr val="tx1"/>
              </a:solidFill>
            </a:rPr>
            <a:t>sous-dimensionnement des filières, verrous techniques, retard de la REP</a:t>
          </a:r>
          <a:endParaRPr lang="fr-FR" dirty="0">
            <a:solidFill>
              <a:schemeClr val="tx1"/>
            </a:solidFill>
          </a:endParaRPr>
        </a:p>
      </dgm:t>
    </dgm:pt>
    <dgm:pt modelId="{1C3EE522-38E8-4918-B87C-EC4D645F42DB}" type="parTrans" cxnId="{2A4D25CB-1C26-4A3B-9BA3-F696273977BD}">
      <dgm:prSet/>
      <dgm:spPr/>
      <dgm:t>
        <a:bodyPr/>
        <a:lstStyle/>
        <a:p>
          <a:endParaRPr lang="fr-FR"/>
        </a:p>
      </dgm:t>
    </dgm:pt>
    <dgm:pt modelId="{74B80365-F668-46A6-AFB1-6A796061A246}" type="sibTrans" cxnId="{2A4D25CB-1C26-4A3B-9BA3-F696273977BD}">
      <dgm:prSet/>
      <dgm:spPr/>
      <dgm:t>
        <a:bodyPr/>
        <a:lstStyle/>
        <a:p>
          <a:endParaRPr lang="fr-FR"/>
        </a:p>
      </dgm:t>
    </dgm:pt>
    <dgm:pt modelId="{658EB1BE-3CC4-413F-B731-51031C2A9024}">
      <dgm:prSet/>
      <dgm:spPr>
        <a:noFill/>
        <a:ln w="38100">
          <a:solidFill>
            <a:schemeClr val="accent2">
              <a:lumMod val="60000"/>
              <a:lumOff val="40000"/>
            </a:schemeClr>
          </a:solidFill>
        </a:ln>
      </dgm:spPr>
      <dgm:t>
        <a:bodyPr/>
        <a:lstStyle/>
        <a:p>
          <a:r>
            <a:rPr lang="fr-FR" b="1" dirty="0" smtClean="0">
              <a:solidFill>
                <a:schemeClr val="accent2">
                  <a:lumMod val="60000"/>
                  <a:lumOff val="40000"/>
                </a:schemeClr>
              </a:solidFill>
            </a:rPr>
            <a:t>IMPACTS SUR LES CONVIVES ET LE PERSONNEL</a:t>
          </a:r>
        </a:p>
        <a:p>
          <a:r>
            <a:rPr lang="fr-FR" dirty="0" smtClean="0">
              <a:solidFill>
                <a:schemeClr val="tx1"/>
              </a:solidFill>
            </a:rPr>
            <a:t>risque de toxiinfections, TMS, …</a:t>
          </a:r>
          <a:endParaRPr lang="fr-FR" dirty="0">
            <a:solidFill>
              <a:schemeClr val="tx1"/>
            </a:solidFill>
          </a:endParaRPr>
        </a:p>
      </dgm:t>
    </dgm:pt>
    <dgm:pt modelId="{4756BD96-3E0C-4E85-B714-675C649E8192}" type="parTrans" cxnId="{153A0ECE-0DAF-418F-A23A-BD3303B10039}">
      <dgm:prSet/>
      <dgm:spPr/>
      <dgm:t>
        <a:bodyPr/>
        <a:lstStyle/>
        <a:p>
          <a:endParaRPr lang="fr-FR"/>
        </a:p>
      </dgm:t>
    </dgm:pt>
    <dgm:pt modelId="{5950A170-79E6-43AC-9E02-CE8A50B11E10}" type="sibTrans" cxnId="{153A0ECE-0DAF-418F-A23A-BD3303B10039}">
      <dgm:prSet/>
      <dgm:spPr/>
      <dgm:t>
        <a:bodyPr/>
        <a:lstStyle/>
        <a:p>
          <a:endParaRPr lang="fr-FR"/>
        </a:p>
      </dgm:t>
    </dgm:pt>
    <dgm:pt modelId="{0B19AD3D-8F25-4742-A836-034A7299D996}">
      <dgm:prSet/>
      <dgm:spPr>
        <a:noFill/>
        <a:ln w="38100">
          <a:solidFill>
            <a:schemeClr val="accent1">
              <a:lumMod val="75000"/>
              <a:lumOff val="25000"/>
            </a:schemeClr>
          </a:solidFill>
        </a:ln>
      </dgm:spPr>
      <dgm:t>
        <a:bodyPr/>
        <a:lstStyle/>
        <a:p>
          <a:r>
            <a:rPr lang="fr-FR" b="1" dirty="0" smtClean="0">
              <a:solidFill>
                <a:schemeClr val="accent1">
                  <a:lumMod val="75000"/>
                  <a:lumOff val="25000"/>
                </a:schemeClr>
              </a:solidFill>
            </a:rPr>
            <a:t>MAUVAISE COMMUNICATION </a:t>
          </a:r>
          <a:r>
            <a:rPr lang="fr-FR" dirty="0" smtClean="0">
              <a:solidFill>
                <a:schemeClr val="tx1"/>
              </a:solidFill>
            </a:rPr>
            <a:t>autour des dispositions  (communication trompeuse, recours aux allégations abusif)</a:t>
          </a:r>
          <a:endParaRPr lang="fr-FR" dirty="0">
            <a:solidFill>
              <a:schemeClr val="tx1"/>
            </a:solidFill>
          </a:endParaRPr>
        </a:p>
      </dgm:t>
    </dgm:pt>
    <dgm:pt modelId="{A8857C01-BFB9-40A6-87C5-031E94FB83EA}" type="parTrans" cxnId="{250C3BA0-E77F-4299-BBDB-E09189D08C51}">
      <dgm:prSet/>
      <dgm:spPr/>
      <dgm:t>
        <a:bodyPr/>
        <a:lstStyle/>
        <a:p>
          <a:endParaRPr lang="fr-FR"/>
        </a:p>
      </dgm:t>
    </dgm:pt>
    <dgm:pt modelId="{1D03DF0E-0AEE-4254-BB04-6680FE546865}" type="sibTrans" cxnId="{250C3BA0-E77F-4299-BBDB-E09189D08C51}">
      <dgm:prSet/>
      <dgm:spPr/>
      <dgm:t>
        <a:bodyPr/>
        <a:lstStyle/>
        <a:p>
          <a:endParaRPr lang="fr-FR"/>
        </a:p>
      </dgm:t>
    </dgm:pt>
    <dgm:pt modelId="{4616DAD3-394D-4E07-9EF7-F596F1B44156}" type="pres">
      <dgm:prSet presAssocID="{D82912D5-9A7E-4950-975E-55555B074B62}" presName="diagram" presStyleCnt="0">
        <dgm:presLayoutVars>
          <dgm:dir/>
          <dgm:resizeHandles val="exact"/>
        </dgm:presLayoutVars>
      </dgm:prSet>
      <dgm:spPr/>
      <dgm:t>
        <a:bodyPr/>
        <a:lstStyle/>
        <a:p>
          <a:endParaRPr lang="fr-FR"/>
        </a:p>
      </dgm:t>
    </dgm:pt>
    <dgm:pt modelId="{C145E93A-E58E-459C-A0D9-D06C06623079}" type="pres">
      <dgm:prSet presAssocID="{6DD60D52-9789-47E6-803B-4B88B8CE6CB8}" presName="node" presStyleLbl="node1" presStyleIdx="0" presStyleCnt="4" custLinFactNeighborX="-23492" custLinFactNeighborY="-9350">
        <dgm:presLayoutVars>
          <dgm:bulletEnabled val="1"/>
        </dgm:presLayoutVars>
      </dgm:prSet>
      <dgm:spPr/>
      <dgm:t>
        <a:bodyPr/>
        <a:lstStyle/>
        <a:p>
          <a:endParaRPr lang="fr-FR"/>
        </a:p>
      </dgm:t>
    </dgm:pt>
    <dgm:pt modelId="{17D1E4FC-9105-4967-8700-86464EA25F03}" type="pres">
      <dgm:prSet presAssocID="{C4BDF319-7ADF-4D91-BDD2-403A7BB1AA2F}" presName="sibTrans" presStyleCnt="0"/>
      <dgm:spPr/>
    </dgm:pt>
    <dgm:pt modelId="{E865AC10-0C85-4538-B6F2-8E524F3DE4B5}" type="pres">
      <dgm:prSet presAssocID="{ACFCB9C3-E1E8-446B-9B98-AC19990BE239}" presName="node" presStyleLbl="node1" presStyleIdx="1" presStyleCnt="4" custLinFactNeighborX="-5434" custLinFactNeighborY="-6336">
        <dgm:presLayoutVars>
          <dgm:bulletEnabled val="1"/>
        </dgm:presLayoutVars>
      </dgm:prSet>
      <dgm:spPr/>
      <dgm:t>
        <a:bodyPr/>
        <a:lstStyle/>
        <a:p>
          <a:endParaRPr lang="fr-FR"/>
        </a:p>
      </dgm:t>
    </dgm:pt>
    <dgm:pt modelId="{960902B3-2412-4EFB-9892-7E987BF2FB8E}" type="pres">
      <dgm:prSet presAssocID="{74B80365-F668-46A6-AFB1-6A796061A246}" presName="sibTrans" presStyleCnt="0"/>
      <dgm:spPr/>
    </dgm:pt>
    <dgm:pt modelId="{5349CFF7-DF8F-4B9D-9DFD-47EDE44BCE65}" type="pres">
      <dgm:prSet presAssocID="{658EB1BE-3CC4-413F-B731-51031C2A9024}" presName="node" presStyleLbl="node1" presStyleIdx="2" presStyleCnt="4" custLinFactX="-15434" custLinFactY="14263" custLinFactNeighborX="-100000" custLinFactNeighborY="100000">
        <dgm:presLayoutVars>
          <dgm:bulletEnabled val="1"/>
        </dgm:presLayoutVars>
      </dgm:prSet>
      <dgm:spPr/>
      <dgm:t>
        <a:bodyPr/>
        <a:lstStyle/>
        <a:p>
          <a:endParaRPr lang="fr-FR"/>
        </a:p>
      </dgm:t>
    </dgm:pt>
    <dgm:pt modelId="{2E8942D2-0A57-4E93-8A1E-5080B9FBECC5}" type="pres">
      <dgm:prSet presAssocID="{5950A170-79E6-43AC-9E02-CE8A50B11E10}" presName="sibTrans" presStyleCnt="0"/>
      <dgm:spPr/>
    </dgm:pt>
    <dgm:pt modelId="{79EAA6BF-F48E-45DE-B1F5-6001FA9991F1}" type="pres">
      <dgm:prSet presAssocID="{0B19AD3D-8F25-4742-A836-034A7299D996}" presName="node" presStyleLbl="node1" presStyleIdx="3" presStyleCnt="4" custLinFactX="-29152" custLinFactNeighborX="-100000" custLinFactNeighborY="-2404">
        <dgm:presLayoutVars>
          <dgm:bulletEnabled val="1"/>
        </dgm:presLayoutVars>
      </dgm:prSet>
      <dgm:spPr/>
      <dgm:t>
        <a:bodyPr/>
        <a:lstStyle/>
        <a:p>
          <a:endParaRPr lang="fr-FR"/>
        </a:p>
      </dgm:t>
    </dgm:pt>
  </dgm:ptLst>
  <dgm:cxnLst>
    <dgm:cxn modelId="{A6A4FBDA-F45D-4226-85EE-42AE6D36EF34}" type="presOf" srcId="{6DD60D52-9789-47E6-803B-4B88B8CE6CB8}" destId="{C145E93A-E58E-459C-A0D9-D06C06623079}" srcOrd="0" destOrd="0" presId="urn:microsoft.com/office/officeart/2005/8/layout/default"/>
    <dgm:cxn modelId="{153A0ECE-0DAF-418F-A23A-BD3303B10039}" srcId="{D82912D5-9A7E-4950-975E-55555B074B62}" destId="{658EB1BE-3CC4-413F-B731-51031C2A9024}" srcOrd="2" destOrd="0" parTransId="{4756BD96-3E0C-4E85-B714-675C649E8192}" sibTransId="{5950A170-79E6-43AC-9E02-CE8A50B11E10}"/>
    <dgm:cxn modelId="{250C3BA0-E77F-4299-BBDB-E09189D08C51}" srcId="{D82912D5-9A7E-4950-975E-55555B074B62}" destId="{0B19AD3D-8F25-4742-A836-034A7299D996}" srcOrd="3" destOrd="0" parTransId="{A8857C01-BFB9-40A6-87C5-031E94FB83EA}" sibTransId="{1D03DF0E-0AEE-4254-BB04-6680FE546865}"/>
    <dgm:cxn modelId="{08015F46-8F29-457A-BC15-45DD87F9FF54}" type="presOf" srcId="{D82912D5-9A7E-4950-975E-55555B074B62}" destId="{4616DAD3-394D-4E07-9EF7-F596F1B44156}" srcOrd="0" destOrd="0" presId="urn:microsoft.com/office/officeart/2005/8/layout/default"/>
    <dgm:cxn modelId="{03086263-01DC-47E4-AA3C-BE6ACFDA7B76}" type="presOf" srcId="{0B19AD3D-8F25-4742-A836-034A7299D996}" destId="{79EAA6BF-F48E-45DE-B1F5-6001FA9991F1}" srcOrd="0" destOrd="0" presId="urn:microsoft.com/office/officeart/2005/8/layout/default"/>
    <dgm:cxn modelId="{BAF57D85-5295-4966-95D3-7A2A1E332C8A}" type="presOf" srcId="{ACFCB9C3-E1E8-446B-9B98-AC19990BE239}" destId="{E865AC10-0C85-4538-B6F2-8E524F3DE4B5}" srcOrd="0" destOrd="0" presId="urn:microsoft.com/office/officeart/2005/8/layout/default"/>
    <dgm:cxn modelId="{3990173F-9AC2-4C2F-9E98-D4333639EA3B}" type="presOf" srcId="{658EB1BE-3CC4-413F-B731-51031C2A9024}" destId="{5349CFF7-DF8F-4B9D-9DFD-47EDE44BCE65}" srcOrd="0" destOrd="0" presId="urn:microsoft.com/office/officeart/2005/8/layout/default"/>
    <dgm:cxn modelId="{E2AF9911-2D47-4AA6-8300-8DEFFBF48E2F}" srcId="{D82912D5-9A7E-4950-975E-55555B074B62}" destId="{6DD60D52-9789-47E6-803B-4B88B8CE6CB8}" srcOrd="0" destOrd="0" parTransId="{DD5F846A-3FD9-4B4F-876A-54E35775E051}" sibTransId="{C4BDF319-7ADF-4D91-BDD2-403A7BB1AA2F}"/>
    <dgm:cxn modelId="{2A4D25CB-1C26-4A3B-9BA3-F696273977BD}" srcId="{D82912D5-9A7E-4950-975E-55555B074B62}" destId="{ACFCB9C3-E1E8-446B-9B98-AC19990BE239}" srcOrd="1" destOrd="0" parTransId="{1C3EE522-38E8-4918-B87C-EC4D645F42DB}" sibTransId="{74B80365-F668-46A6-AFB1-6A796061A246}"/>
    <dgm:cxn modelId="{6502B984-9F99-4135-9018-08B65B7284E7}" type="presParOf" srcId="{4616DAD3-394D-4E07-9EF7-F596F1B44156}" destId="{C145E93A-E58E-459C-A0D9-D06C06623079}" srcOrd="0" destOrd="0" presId="urn:microsoft.com/office/officeart/2005/8/layout/default"/>
    <dgm:cxn modelId="{5562F880-0DFE-465C-9824-84037E87C4D5}" type="presParOf" srcId="{4616DAD3-394D-4E07-9EF7-F596F1B44156}" destId="{17D1E4FC-9105-4967-8700-86464EA25F03}" srcOrd="1" destOrd="0" presId="urn:microsoft.com/office/officeart/2005/8/layout/default"/>
    <dgm:cxn modelId="{26E9D2BA-F81F-4052-81B4-A00946B348AB}" type="presParOf" srcId="{4616DAD3-394D-4E07-9EF7-F596F1B44156}" destId="{E865AC10-0C85-4538-B6F2-8E524F3DE4B5}" srcOrd="2" destOrd="0" presId="urn:microsoft.com/office/officeart/2005/8/layout/default"/>
    <dgm:cxn modelId="{E6771E25-FE9D-4A06-A612-067CAE9FC22D}" type="presParOf" srcId="{4616DAD3-394D-4E07-9EF7-F596F1B44156}" destId="{960902B3-2412-4EFB-9892-7E987BF2FB8E}" srcOrd="3" destOrd="0" presId="urn:microsoft.com/office/officeart/2005/8/layout/default"/>
    <dgm:cxn modelId="{08816568-22DF-4820-8461-EF121ABBA39E}" type="presParOf" srcId="{4616DAD3-394D-4E07-9EF7-F596F1B44156}" destId="{5349CFF7-DF8F-4B9D-9DFD-47EDE44BCE65}" srcOrd="4" destOrd="0" presId="urn:microsoft.com/office/officeart/2005/8/layout/default"/>
    <dgm:cxn modelId="{8355A156-2A1B-4941-8615-84F3681F1A68}" type="presParOf" srcId="{4616DAD3-394D-4E07-9EF7-F596F1B44156}" destId="{2E8942D2-0A57-4E93-8A1E-5080B9FBECC5}" srcOrd="5" destOrd="0" presId="urn:microsoft.com/office/officeart/2005/8/layout/default"/>
    <dgm:cxn modelId="{DA66EF62-FF2A-4757-80ED-E7956667C1E1}" type="presParOf" srcId="{4616DAD3-394D-4E07-9EF7-F596F1B44156}" destId="{79EAA6BF-F48E-45DE-B1F5-6001FA9991F1}" srcOrd="6"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E93A-E58E-459C-A0D9-D06C06623079}">
      <dsp:nvSpPr>
        <dsp:cNvPr id="0" name=""/>
        <dsp:cNvSpPr/>
      </dsp:nvSpPr>
      <dsp:spPr>
        <a:xfrm>
          <a:off x="0" y="0"/>
          <a:ext cx="3448440" cy="2069064"/>
        </a:xfrm>
        <a:prstGeom prst="rect">
          <a:avLst/>
        </a:prstGeom>
        <a:solidFill>
          <a:schemeClr val="bg1"/>
        </a:solidFill>
        <a:ln w="57150" cap="flat" cmpd="sng" algn="ctr">
          <a:solidFill>
            <a:schemeClr val="bg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bg2">
                  <a:lumMod val="60000"/>
                  <a:lumOff val="40000"/>
                </a:schemeClr>
              </a:solidFill>
            </a:rPr>
            <a:t>DIFFICULTÉS ÉCONOMIQUES </a:t>
          </a:r>
          <a:r>
            <a:rPr lang="fr-FR" sz="1500" kern="1200" dirty="0" smtClean="0">
              <a:solidFill>
                <a:schemeClr val="tx1"/>
              </a:solidFill>
            </a:rPr>
            <a:t>contenants, ETP supplémentaires, ↗surface de stockage/lavage, traçabilité, aménagements ergonomiques, parc de véhicules, formation, … entrainant une potentielle répercussion </a:t>
          </a:r>
          <a:r>
            <a:rPr lang="fr-FR" sz="1500" b="0" kern="1200" dirty="0" smtClean="0">
              <a:solidFill>
                <a:schemeClr val="tx1"/>
              </a:solidFill>
            </a:rPr>
            <a:t>des </a:t>
          </a:r>
          <a:r>
            <a:rPr lang="fr-FR" sz="1500" b="1" kern="1200" dirty="0" smtClean="0">
              <a:solidFill>
                <a:schemeClr val="bg2">
                  <a:lumMod val="60000"/>
                  <a:lumOff val="40000"/>
                </a:schemeClr>
              </a:solidFill>
            </a:rPr>
            <a:t>surcoûts sur le prix repas</a:t>
          </a:r>
          <a:endParaRPr lang="fr-FR" sz="1500" b="1" kern="1200" dirty="0">
            <a:solidFill>
              <a:schemeClr val="bg2">
                <a:lumMod val="60000"/>
                <a:lumOff val="40000"/>
              </a:schemeClr>
            </a:solidFill>
          </a:endParaRPr>
        </a:p>
      </dsp:txBody>
      <dsp:txXfrm>
        <a:off x="0" y="0"/>
        <a:ext cx="3448440" cy="2069064"/>
      </dsp:txXfrm>
    </dsp:sp>
    <dsp:sp modelId="{E865AC10-0C85-4538-B6F2-8E524F3DE4B5}">
      <dsp:nvSpPr>
        <dsp:cNvPr id="0" name=""/>
        <dsp:cNvSpPr/>
      </dsp:nvSpPr>
      <dsp:spPr>
        <a:xfrm>
          <a:off x="4327266" y="0"/>
          <a:ext cx="3448440" cy="2069064"/>
        </a:xfrm>
        <a:prstGeom prst="rect">
          <a:avLst/>
        </a:prstGeom>
        <a:solidFill>
          <a:schemeClr val="bg1"/>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rgbClr val="0070C0"/>
              </a:solidFill>
            </a:rPr>
            <a:t>DIFFICULTÉS STRUCTURELLES </a:t>
          </a:r>
          <a:r>
            <a:rPr lang="fr-FR" sz="1500" kern="1200" dirty="0" smtClean="0">
              <a:solidFill>
                <a:schemeClr val="tx1"/>
              </a:solidFill>
            </a:rPr>
            <a:t>sous-dimensionnement des filières, verrous techniques, retard de la REP</a:t>
          </a:r>
          <a:endParaRPr lang="fr-FR" sz="1500" kern="1200" dirty="0">
            <a:solidFill>
              <a:schemeClr val="tx1"/>
            </a:solidFill>
          </a:endParaRPr>
        </a:p>
      </dsp:txBody>
      <dsp:txXfrm>
        <a:off x="4327266" y="0"/>
        <a:ext cx="3448440" cy="2069064"/>
      </dsp:txXfrm>
    </dsp:sp>
    <dsp:sp modelId="{5349CFF7-DF8F-4B9D-9DFD-47EDE44BCE65}">
      <dsp:nvSpPr>
        <dsp:cNvPr id="0" name=""/>
        <dsp:cNvSpPr/>
      </dsp:nvSpPr>
      <dsp:spPr>
        <a:xfrm>
          <a:off x="4327266" y="2367724"/>
          <a:ext cx="3448440" cy="2069064"/>
        </a:xfrm>
        <a:prstGeom prst="rect">
          <a:avLst/>
        </a:prstGeom>
        <a:noFill/>
        <a:ln w="381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accent2">
                  <a:lumMod val="60000"/>
                  <a:lumOff val="40000"/>
                </a:schemeClr>
              </a:solidFill>
            </a:rPr>
            <a:t>IMPACTS SUR LES CONVIVES ET LE PERSONNEL</a:t>
          </a:r>
        </a:p>
        <a:p>
          <a:pPr lvl="0" algn="ctr" defTabSz="666750">
            <a:lnSpc>
              <a:spcPct val="90000"/>
            </a:lnSpc>
            <a:spcBef>
              <a:spcPct val="0"/>
            </a:spcBef>
            <a:spcAft>
              <a:spcPct val="35000"/>
            </a:spcAft>
          </a:pPr>
          <a:r>
            <a:rPr lang="fr-FR" sz="1500" kern="1200" dirty="0" smtClean="0">
              <a:solidFill>
                <a:schemeClr val="tx1"/>
              </a:solidFill>
            </a:rPr>
            <a:t>risque de toxiinfections, TMS, …</a:t>
          </a:r>
          <a:endParaRPr lang="fr-FR" sz="1500" kern="1200" dirty="0">
            <a:solidFill>
              <a:schemeClr val="tx1"/>
            </a:solidFill>
          </a:endParaRPr>
        </a:p>
      </dsp:txBody>
      <dsp:txXfrm>
        <a:off x="4327266" y="2367724"/>
        <a:ext cx="3448440" cy="2069064"/>
      </dsp:txXfrm>
    </dsp:sp>
    <dsp:sp modelId="{79EAA6BF-F48E-45DE-B1F5-6001FA9991F1}">
      <dsp:nvSpPr>
        <dsp:cNvPr id="0" name=""/>
        <dsp:cNvSpPr/>
      </dsp:nvSpPr>
      <dsp:spPr>
        <a:xfrm>
          <a:off x="60924" y="2367717"/>
          <a:ext cx="3448440" cy="2069064"/>
        </a:xfrm>
        <a:prstGeom prst="rect">
          <a:avLst/>
        </a:prstGeom>
        <a:noFill/>
        <a:ln w="38100" cap="flat" cmpd="sng" algn="ctr">
          <a:solidFill>
            <a:schemeClr val="accent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accent1">
                  <a:lumMod val="75000"/>
                  <a:lumOff val="25000"/>
                </a:schemeClr>
              </a:solidFill>
            </a:rPr>
            <a:t>MAUVAISE COMMUNICATION </a:t>
          </a:r>
          <a:r>
            <a:rPr lang="fr-FR" sz="1500" kern="1200" dirty="0" smtClean="0">
              <a:solidFill>
                <a:schemeClr val="tx1"/>
              </a:solidFill>
            </a:rPr>
            <a:t>autour des dispositions  (communication trompeuse, recours aux allégations abusif)</a:t>
          </a:r>
          <a:endParaRPr lang="fr-FR" sz="1500" kern="1200" dirty="0">
            <a:solidFill>
              <a:schemeClr val="tx1"/>
            </a:solidFill>
          </a:endParaRPr>
        </a:p>
      </dsp:txBody>
      <dsp:txXfrm>
        <a:off x="60924" y="2367717"/>
        <a:ext cx="3448440" cy="20690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rgbClr val="000000"/>
                </a:solidFill>
                <a:latin typeface="Marianne"/>
              </a:rPr>
              <a:t>Cliquez pour déplacer la diapo</a:t>
            </a:r>
            <a:endParaRPr b="0" lang="fr-FR" sz="1800" spc="-1" strike="noStrike">
              <a:solidFill>
                <a:srgbClr val="000000"/>
              </a:solidFill>
              <a:latin typeface="Marianne"/>
            </a:endParaRPr>
          </a:p>
        </p:txBody>
      </p:sp>
      <p:sp>
        <p:nvSpPr>
          <p:cNvPr id="30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fr-FR" sz="2000" spc="-1" strike="noStrike">
                <a:solidFill>
                  <a:srgbClr val="000000"/>
                </a:solidFill>
                <a:latin typeface="Arial"/>
              </a:rPr>
              <a:t>Cliquez pour modifier le format des notes</a:t>
            </a:r>
            <a:endParaRPr b="0" lang="fr-FR" sz="2000" spc="-1" strike="noStrike">
              <a:solidFill>
                <a:srgbClr val="000000"/>
              </a:solidFill>
              <a:latin typeface="Arial"/>
            </a:endParaRPr>
          </a:p>
        </p:txBody>
      </p:sp>
      <p:sp>
        <p:nvSpPr>
          <p:cNvPr id="30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fr-FR" sz="1400" spc="-1" strike="noStrike">
                <a:solidFill>
                  <a:srgbClr val="000000"/>
                </a:solidFill>
                <a:latin typeface="Times New Roman"/>
              </a:rPr>
              <a:t>&lt;en-tête&gt;</a:t>
            </a:r>
            <a:endParaRPr b="0" lang="fr-FR" sz="1400" spc="-1" strike="noStrike">
              <a:solidFill>
                <a:srgbClr val="000000"/>
              </a:solidFill>
              <a:latin typeface="Times New Roman"/>
            </a:endParaRPr>
          </a:p>
        </p:txBody>
      </p:sp>
      <p:sp>
        <p:nvSpPr>
          <p:cNvPr id="309" name="PlaceHolder 4"/>
          <p:cNvSpPr>
            <a:spLocks noGrp="1"/>
          </p:cNvSpPr>
          <p:nvPr>
            <p:ph type="dt" idx="20"/>
          </p:nvPr>
        </p:nvSpPr>
        <p:spPr>
          <a:xfrm>
            <a:off x="4278960" y="0"/>
            <a:ext cx="3280680" cy="534240"/>
          </a:xfrm>
          <a:prstGeom prst="rect">
            <a:avLst/>
          </a:prstGeom>
          <a:noFill/>
          <a:ln w="0">
            <a:noFill/>
          </a:ln>
        </p:spPr>
        <p:txBody>
          <a:bodyPr lIns="0" rIns="0" tIns="0" bIns="0" anchor="t">
            <a:noAutofit/>
          </a:bodyPr>
          <a:lstStyle>
            <a:lvl1pPr indent="0" algn="r">
              <a:buNone/>
              <a:defRPr b="0" lang="fr-FR" sz="1400" spc="-1" strike="noStrike">
                <a:solidFill>
                  <a:srgbClr val="000000"/>
                </a:solidFill>
                <a:latin typeface="Times New Roman"/>
              </a:defRPr>
            </a:lvl1pPr>
          </a:lstStyle>
          <a:p>
            <a:pPr indent="0" algn="r">
              <a:buNone/>
            </a:pPr>
            <a:r>
              <a:rPr b="0" lang="fr-FR" sz="1400" spc="-1" strike="noStrike">
                <a:solidFill>
                  <a:srgbClr val="000000"/>
                </a:solidFill>
                <a:latin typeface="Times New Roman"/>
              </a:rPr>
              <a:t>&lt;date/heure&gt;</a:t>
            </a:r>
            <a:endParaRPr b="0" lang="fr-FR" sz="1400" spc="-1" strike="noStrike">
              <a:solidFill>
                <a:srgbClr val="000000"/>
              </a:solidFill>
              <a:latin typeface="Times New Roman"/>
            </a:endParaRPr>
          </a:p>
        </p:txBody>
      </p:sp>
      <p:sp>
        <p:nvSpPr>
          <p:cNvPr id="310" name="PlaceHolder 5"/>
          <p:cNvSpPr>
            <a:spLocks noGrp="1"/>
          </p:cNvSpPr>
          <p:nvPr>
            <p:ph type="ftr" idx="21"/>
          </p:nvPr>
        </p:nvSpPr>
        <p:spPr>
          <a:xfrm>
            <a:off x="0" y="10157400"/>
            <a:ext cx="3280680" cy="534240"/>
          </a:xfrm>
          <a:prstGeom prst="rect">
            <a:avLst/>
          </a:prstGeom>
          <a:noFill/>
          <a:ln w="0">
            <a:noFill/>
          </a:ln>
        </p:spPr>
        <p:txBody>
          <a:bodyPr lIns="0" rIns="0" tIns="0" bIns="0" anchor="b">
            <a:noAutofit/>
          </a:bodyPr>
          <a:lstStyle>
            <a:lvl1pPr indent="0">
              <a:buNone/>
              <a:defRPr b="0" lang="fr-FR" sz="1400" spc="-1" strike="noStrike">
                <a:solidFill>
                  <a:srgbClr val="000000"/>
                </a:solidFill>
                <a:latin typeface="Times New Roman"/>
              </a:defRPr>
            </a:lvl1pPr>
          </a:lstStyle>
          <a:p>
            <a:pPr indent="0">
              <a:buNone/>
            </a:pPr>
            <a:r>
              <a:rPr b="0" lang="fr-FR" sz="1400" spc="-1" strike="noStrike">
                <a:solidFill>
                  <a:srgbClr val="000000"/>
                </a:solidFill>
                <a:latin typeface="Times New Roman"/>
              </a:rPr>
              <a:t>&lt;pied de page&gt;</a:t>
            </a:r>
            <a:endParaRPr b="0" lang="fr-FR" sz="1400" spc="-1" strike="noStrike">
              <a:solidFill>
                <a:srgbClr val="000000"/>
              </a:solidFill>
              <a:latin typeface="Times New Roman"/>
            </a:endParaRPr>
          </a:p>
        </p:txBody>
      </p:sp>
      <p:sp>
        <p:nvSpPr>
          <p:cNvPr id="311" name="PlaceHolder 6"/>
          <p:cNvSpPr>
            <a:spLocks noGrp="1"/>
          </p:cNvSpPr>
          <p:nvPr>
            <p:ph type="sldNum" idx="22"/>
          </p:nvPr>
        </p:nvSpPr>
        <p:spPr>
          <a:xfrm>
            <a:off x="4278960" y="10157400"/>
            <a:ext cx="3280680" cy="534240"/>
          </a:xfrm>
          <a:prstGeom prst="rect">
            <a:avLst/>
          </a:prstGeom>
          <a:noFill/>
          <a:ln w="0">
            <a:noFill/>
          </a:ln>
        </p:spPr>
        <p:txBody>
          <a:bodyPr lIns="0" rIns="0" tIns="0" bIns="0" anchor="b">
            <a:noAutofit/>
          </a:bodyPr>
          <a:lstStyle>
            <a:lvl1pPr indent="0" algn="r">
              <a:buNone/>
              <a:defRPr b="0" lang="fr-FR" sz="1400" spc="-1" strike="noStrike">
                <a:solidFill>
                  <a:srgbClr val="000000"/>
                </a:solidFill>
                <a:latin typeface="Times New Roman"/>
              </a:defRPr>
            </a:lvl1pPr>
          </a:lstStyle>
          <a:p>
            <a:pPr indent="0" algn="r">
              <a:buNone/>
            </a:pPr>
            <a:fld id="{11C8EFCE-8A1B-495E-AD43-4C6875DC58DD}" type="slidenum">
              <a:rPr b="0" lang="fr-FR" sz="1400" spc="-1" strike="noStrike">
                <a:solidFill>
                  <a:srgbClr val="000000"/>
                </a:solidFill>
                <a:latin typeface="Times New Roman"/>
              </a:rPr>
              <a:t>&lt;numéro&gt;</a:t>
            </a:fld>
            <a:endParaRPr b="0" lang="fr-F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PlaceHolder 1"/>
          <p:cNvSpPr>
            <a:spLocks noGrp="1"/>
          </p:cNvSpPr>
          <p:nvPr>
            <p:ph type="sldImg"/>
          </p:nvPr>
        </p:nvSpPr>
        <p:spPr>
          <a:xfrm>
            <a:off x="685800" y="1143000"/>
            <a:ext cx="5486040" cy="3085920"/>
          </a:xfrm>
          <a:prstGeom prst="rect">
            <a:avLst/>
          </a:prstGeom>
          <a:ln w="0">
            <a:noFill/>
          </a:ln>
        </p:spPr>
      </p:sp>
      <p:sp>
        <p:nvSpPr>
          <p:cNvPr id="55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59" name="PlaceHolder 3"/>
          <p:cNvSpPr>
            <a:spLocks noGrp="1"/>
          </p:cNvSpPr>
          <p:nvPr>
            <p:ph type="sldNum" idx="131"/>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B96804D9-9D0C-44C8-BF01-3D88FF23FA0A}"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685800" y="1143000"/>
            <a:ext cx="5486040" cy="3085920"/>
          </a:xfrm>
          <a:prstGeom prst="rect">
            <a:avLst/>
          </a:prstGeom>
          <a:ln w="0">
            <a:noFill/>
          </a:ln>
        </p:spPr>
      </p:sp>
      <p:sp>
        <p:nvSpPr>
          <p:cNvPr id="56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62" name="PlaceHolder 3"/>
          <p:cNvSpPr>
            <a:spLocks noGrp="1"/>
          </p:cNvSpPr>
          <p:nvPr>
            <p:ph type="sldNum" idx="132"/>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C50FF1EA-86C9-4144-B99D-822BD61DDE53}"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PlaceHolder 1"/>
          <p:cNvSpPr>
            <a:spLocks noGrp="1"/>
          </p:cNvSpPr>
          <p:nvPr>
            <p:ph type="sldImg"/>
          </p:nvPr>
        </p:nvSpPr>
        <p:spPr>
          <a:xfrm>
            <a:off x="685800" y="1143000"/>
            <a:ext cx="5486040" cy="3085920"/>
          </a:xfrm>
          <a:prstGeom prst="rect">
            <a:avLst/>
          </a:prstGeom>
          <a:ln w="0">
            <a:noFill/>
          </a:ln>
        </p:spPr>
      </p:sp>
      <p:sp>
        <p:nvSpPr>
          <p:cNvPr id="56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endParaRPr b="0" lang="fr-FR" sz="2000" spc="-1" strike="noStrike">
              <a:solidFill>
                <a:srgbClr val="000000"/>
              </a:solidFill>
              <a:latin typeface="Arial"/>
            </a:endParaRPr>
          </a:p>
          <a:p>
            <a:pPr marL="216000" indent="0">
              <a:lnSpc>
                <a:spcPct val="100000"/>
              </a:lnSpc>
              <a:buNone/>
            </a:pPr>
            <a:endParaRPr b="0" lang="fr-FR" sz="2000" spc="-1" strike="noStrike">
              <a:solidFill>
                <a:srgbClr val="000000"/>
              </a:solidFill>
              <a:latin typeface="Arial"/>
            </a:endParaRPr>
          </a:p>
          <a:p>
            <a:pPr marL="216000" indent="0">
              <a:lnSpc>
                <a:spcPct val="100000"/>
              </a:lnSpc>
              <a:buNone/>
            </a:pPr>
            <a:endParaRPr b="0" lang="fr-FR" sz="2000" spc="-1" strike="noStrike">
              <a:solidFill>
                <a:srgbClr val="000000"/>
              </a:solidFill>
              <a:latin typeface="Arial"/>
            </a:endParaRPr>
          </a:p>
        </p:txBody>
      </p:sp>
      <p:sp>
        <p:nvSpPr>
          <p:cNvPr id="565" name="PlaceHolder 3"/>
          <p:cNvSpPr>
            <a:spLocks noGrp="1"/>
          </p:cNvSpPr>
          <p:nvPr>
            <p:ph type="sldNum" idx="133"/>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361042F1-5A62-4127-BA25-CA0787720453}"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6" name="PlaceHolder 1"/>
          <p:cNvSpPr>
            <a:spLocks noGrp="1"/>
          </p:cNvSpPr>
          <p:nvPr>
            <p:ph type="sldImg"/>
          </p:nvPr>
        </p:nvSpPr>
        <p:spPr>
          <a:xfrm>
            <a:off x="685800" y="1143000"/>
            <a:ext cx="5486040" cy="3085920"/>
          </a:xfrm>
          <a:prstGeom prst="rect">
            <a:avLst/>
          </a:prstGeom>
          <a:ln w="0">
            <a:noFill/>
          </a:ln>
        </p:spPr>
      </p:sp>
      <p:sp>
        <p:nvSpPr>
          <p:cNvPr id="56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68" name="PlaceHolder 3"/>
          <p:cNvSpPr>
            <a:spLocks noGrp="1"/>
          </p:cNvSpPr>
          <p:nvPr>
            <p:ph type="sldNum" idx="134"/>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9D117DE2-4F67-4BEE-B1C4-4EEF158A4D7D}"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PlaceHolder 1"/>
          <p:cNvSpPr>
            <a:spLocks noGrp="1"/>
          </p:cNvSpPr>
          <p:nvPr>
            <p:ph type="sldImg"/>
          </p:nvPr>
        </p:nvSpPr>
        <p:spPr>
          <a:xfrm>
            <a:off x="685800" y="1143000"/>
            <a:ext cx="5486040" cy="3085920"/>
          </a:xfrm>
          <a:prstGeom prst="rect">
            <a:avLst/>
          </a:prstGeom>
          <a:ln w="0">
            <a:noFill/>
          </a:ln>
        </p:spPr>
      </p:sp>
      <p:sp>
        <p:nvSpPr>
          <p:cNvPr id="57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71" name="PlaceHolder 3"/>
          <p:cNvSpPr>
            <a:spLocks noGrp="1"/>
          </p:cNvSpPr>
          <p:nvPr>
            <p:ph type="sldNum" idx="135"/>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3BF0338C-774D-49EF-B71A-D667B689F9F1}"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PlaceHolder 1"/>
          <p:cNvSpPr>
            <a:spLocks noGrp="1"/>
          </p:cNvSpPr>
          <p:nvPr>
            <p:ph type="sldImg"/>
          </p:nvPr>
        </p:nvSpPr>
        <p:spPr>
          <a:xfrm>
            <a:off x="685800" y="1143000"/>
            <a:ext cx="5486040" cy="3085920"/>
          </a:xfrm>
          <a:prstGeom prst="rect">
            <a:avLst/>
          </a:prstGeom>
          <a:ln w="0">
            <a:noFill/>
          </a:ln>
        </p:spPr>
      </p:sp>
      <p:sp>
        <p:nvSpPr>
          <p:cNvPr id="57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74" name="PlaceHolder 3"/>
          <p:cNvSpPr>
            <a:spLocks noGrp="1"/>
          </p:cNvSpPr>
          <p:nvPr>
            <p:ph type="sldNum" idx="136"/>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EB3571C1-83A9-4CDE-BF4F-FDA7663FD535}"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5" name="PlaceHolder 1"/>
          <p:cNvSpPr>
            <a:spLocks noGrp="1"/>
          </p:cNvSpPr>
          <p:nvPr>
            <p:ph type="sldImg"/>
          </p:nvPr>
        </p:nvSpPr>
        <p:spPr>
          <a:xfrm>
            <a:off x="685800" y="1143000"/>
            <a:ext cx="5486040" cy="3085920"/>
          </a:xfrm>
          <a:prstGeom prst="rect">
            <a:avLst/>
          </a:prstGeom>
          <a:ln w="0">
            <a:noFill/>
          </a:ln>
        </p:spPr>
      </p:sp>
      <p:sp>
        <p:nvSpPr>
          <p:cNvPr id="57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77" name="PlaceHolder 3"/>
          <p:cNvSpPr>
            <a:spLocks noGrp="1"/>
          </p:cNvSpPr>
          <p:nvPr>
            <p:ph type="sldNum" idx="13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D73A0DBC-6798-406C-9FA8-DFDDD6D3D1D1}"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8" name="PlaceHolder 1"/>
          <p:cNvSpPr>
            <a:spLocks noGrp="1"/>
          </p:cNvSpPr>
          <p:nvPr>
            <p:ph type="sldImg"/>
          </p:nvPr>
        </p:nvSpPr>
        <p:spPr>
          <a:xfrm>
            <a:off x="685800" y="1143000"/>
            <a:ext cx="5486040" cy="3085920"/>
          </a:xfrm>
          <a:prstGeom prst="rect">
            <a:avLst/>
          </a:prstGeom>
          <a:ln w="0">
            <a:noFill/>
          </a:ln>
        </p:spPr>
      </p:sp>
      <p:sp>
        <p:nvSpPr>
          <p:cNvPr id="57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80" name="PlaceHolder 3"/>
          <p:cNvSpPr>
            <a:spLocks noGrp="1"/>
          </p:cNvSpPr>
          <p:nvPr>
            <p:ph type="sldNum" idx="138"/>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59EDEDBD-A10E-47CF-948D-E379E832CAC3}"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PlaceHolder 1"/>
          <p:cNvSpPr>
            <a:spLocks noGrp="1"/>
          </p:cNvSpPr>
          <p:nvPr>
            <p:ph type="sldImg"/>
          </p:nvPr>
        </p:nvSpPr>
        <p:spPr>
          <a:xfrm>
            <a:off x="685800" y="1143000"/>
            <a:ext cx="5486040" cy="3085920"/>
          </a:xfrm>
          <a:prstGeom prst="rect">
            <a:avLst/>
          </a:prstGeom>
          <a:ln w="0">
            <a:noFill/>
          </a:ln>
        </p:spPr>
      </p:sp>
      <p:sp>
        <p:nvSpPr>
          <p:cNvPr id="58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83" name="PlaceHolder 3"/>
          <p:cNvSpPr>
            <a:spLocks noGrp="1"/>
          </p:cNvSpPr>
          <p:nvPr>
            <p:ph type="sldNum" idx="139"/>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A378FA88-64E4-4F70-A9EF-7EF55FFE098A}"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4" name="PlaceHolder 1"/>
          <p:cNvSpPr>
            <a:spLocks noGrp="1"/>
          </p:cNvSpPr>
          <p:nvPr>
            <p:ph type="sldImg"/>
          </p:nvPr>
        </p:nvSpPr>
        <p:spPr>
          <a:xfrm>
            <a:off x="685800" y="1143000"/>
            <a:ext cx="5486040" cy="3085920"/>
          </a:xfrm>
          <a:prstGeom prst="rect">
            <a:avLst/>
          </a:prstGeom>
          <a:ln w="0">
            <a:noFill/>
          </a:ln>
        </p:spPr>
      </p:sp>
      <p:sp>
        <p:nvSpPr>
          <p:cNvPr id="58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86" name="PlaceHolder 3"/>
          <p:cNvSpPr>
            <a:spLocks noGrp="1"/>
          </p:cNvSpPr>
          <p:nvPr>
            <p:ph type="sldNum" idx="140"/>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8BF7FDD2-F437-407B-876A-8950F28E6321}"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7" name="PlaceHolder 1"/>
          <p:cNvSpPr>
            <a:spLocks noGrp="1"/>
          </p:cNvSpPr>
          <p:nvPr>
            <p:ph type="sldImg"/>
          </p:nvPr>
        </p:nvSpPr>
        <p:spPr>
          <a:xfrm>
            <a:off x="685800" y="1143000"/>
            <a:ext cx="5486040" cy="3085920"/>
          </a:xfrm>
          <a:prstGeom prst="rect">
            <a:avLst/>
          </a:prstGeom>
          <a:ln w="0">
            <a:noFill/>
          </a:ln>
        </p:spPr>
      </p:sp>
      <p:sp>
        <p:nvSpPr>
          <p:cNvPr id="58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89" name="PlaceHolder 3"/>
          <p:cNvSpPr>
            <a:spLocks noGrp="1"/>
          </p:cNvSpPr>
          <p:nvPr>
            <p:ph type="sldNum" idx="141"/>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FB28DCB8-5FF2-4C02-B3E4-EE037F19286B}"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PlaceHolder 1"/>
          <p:cNvSpPr>
            <a:spLocks noGrp="1"/>
          </p:cNvSpPr>
          <p:nvPr>
            <p:ph type="sldImg"/>
          </p:nvPr>
        </p:nvSpPr>
        <p:spPr>
          <a:xfrm>
            <a:off x="685800" y="1143000"/>
            <a:ext cx="5486040" cy="3085920"/>
          </a:xfrm>
          <a:prstGeom prst="rect">
            <a:avLst/>
          </a:prstGeom>
          <a:ln w="0">
            <a:noFill/>
          </a:ln>
        </p:spPr>
      </p:sp>
      <p:sp>
        <p:nvSpPr>
          <p:cNvPr id="59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92" name="PlaceHolder 3"/>
          <p:cNvSpPr>
            <a:spLocks noGrp="1"/>
          </p:cNvSpPr>
          <p:nvPr>
            <p:ph type="sldNum" idx="142"/>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0463D263-C2FB-4F65-9C2D-6A029629C7D8}"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PlaceHolder 1"/>
          <p:cNvSpPr>
            <a:spLocks noGrp="1"/>
          </p:cNvSpPr>
          <p:nvPr>
            <p:ph type="sldImg"/>
          </p:nvPr>
        </p:nvSpPr>
        <p:spPr>
          <a:xfrm>
            <a:off x="685800" y="1143000"/>
            <a:ext cx="5486040" cy="3085920"/>
          </a:xfrm>
          <a:prstGeom prst="rect">
            <a:avLst/>
          </a:prstGeom>
          <a:ln w="0">
            <a:noFill/>
          </a:ln>
        </p:spPr>
      </p:sp>
      <p:sp>
        <p:nvSpPr>
          <p:cNvPr id="59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95" name="PlaceHolder 3"/>
          <p:cNvSpPr>
            <a:spLocks noGrp="1"/>
          </p:cNvSpPr>
          <p:nvPr>
            <p:ph type="sldNum" idx="143"/>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203F3DA6-248F-4B99-8CAA-4330C4D3359C}"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PlaceHolder 1"/>
          <p:cNvSpPr>
            <a:spLocks noGrp="1"/>
          </p:cNvSpPr>
          <p:nvPr>
            <p:ph type="sldImg"/>
          </p:nvPr>
        </p:nvSpPr>
        <p:spPr>
          <a:xfrm>
            <a:off x="685800" y="1143000"/>
            <a:ext cx="5486040" cy="3085920"/>
          </a:xfrm>
          <a:prstGeom prst="rect">
            <a:avLst/>
          </a:prstGeom>
          <a:ln w="0">
            <a:noFill/>
          </a:ln>
        </p:spPr>
      </p:sp>
      <p:sp>
        <p:nvSpPr>
          <p:cNvPr id="59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98" name="PlaceHolder 3"/>
          <p:cNvSpPr>
            <a:spLocks noGrp="1"/>
          </p:cNvSpPr>
          <p:nvPr>
            <p:ph type="sldNum" idx="144"/>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7AC45278-164C-4171-975C-F8A69433FDD5}"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PlaceHolder 1"/>
          <p:cNvSpPr>
            <a:spLocks noGrp="1"/>
          </p:cNvSpPr>
          <p:nvPr>
            <p:ph type="sldImg"/>
          </p:nvPr>
        </p:nvSpPr>
        <p:spPr>
          <a:xfrm>
            <a:off x="685800" y="1143000"/>
            <a:ext cx="5486040" cy="3085920"/>
          </a:xfrm>
          <a:prstGeom prst="rect">
            <a:avLst/>
          </a:prstGeom>
          <a:ln w="0">
            <a:noFill/>
          </a:ln>
        </p:spPr>
      </p:sp>
      <p:sp>
        <p:nvSpPr>
          <p:cNvPr id="60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601" name="PlaceHolder 3"/>
          <p:cNvSpPr>
            <a:spLocks noGrp="1"/>
          </p:cNvSpPr>
          <p:nvPr>
            <p:ph type="sldNum" idx="145"/>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DA8A53FE-B870-4916-A454-4B2DE4D56EF3}"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2" name="PlaceHolder 1"/>
          <p:cNvSpPr>
            <a:spLocks noGrp="1"/>
          </p:cNvSpPr>
          <p:nvPr>
            <p:ph type="sldImg"/>
          </p:nvPr>
        </p:nvSpPr>
        <p:spPr>
          <a:xfrm>
            <a:off x="685800" y="1143000"/>
            <a:ext cx="5486040" cy="3085920"/>
          </a:xfrm>
          <a:prstGeom prst="rect">
            <a:avLst/>
          </a:prstGeom>
          <a:ln w="0">
            <a:noFill/>
          </a:ln>
        </p:spPr>
      </p:sp>
      <p:sp>
        <p:nvSpPr>
          <p:cNvPr id="60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604" name="PlaceHolder 3"/>
          <p:cNvSpPr>
            <a:spLocks noGrp="1"/>
          </p:cNvSpPr>
          <p:nvPr>
            <p:ph type="sldNum" idx="146"/>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123B9521-F246-4B0E-96AD-59BF7331EB23}"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PlaceHolder 1"/>
          <p:cNvSpPr>
            <a:spLocks noGrp="1"/>
          </p:cNvSpPr>
          <p:nvPr>
            <p:ph type="sldImg"/>
          </p:nvPr>
        </p:nvSpPr>
        <p:spPr>
          <a:xfrm>
            <a:off x="685800" y="1143000"/>
            <a:ext cx="5486040" cy="3085920"/>
          </a:xfrm>
          <a:prstGeom prst="rect">
            <a:avLst/>
          </a:prstGeom>
          <a:ln w="0">
            <a:noFill/>
          </a:ln>
        </p:spPr>
      </p:sp>
      <p:sp>
        <p:nvSpPr>
          <p:cNvPr id="60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607" name="PlaceHolder 3"/>
          <p:cNvSpPr>
            <a:spLocks noGrp="1"/>
          </p:cNvSpPr>
          <p:nvPr>
            <p:ph type="sldNum" idx="14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7CFA4DE5-773D-4F03-B877-94CBB2F50FA4}"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PlaceHolder 1"/>
          <p:cNvSpPr>
            <a:spLocks noGrp="1"/>
          </p:cNvSpPr>
          <p:nvPr>
            <p:ph type="sldImg"/>
          </p:nvPr>
        </p:nvSpPr>
        <p:spPr>
          <a:xfrm>
            <a:off x="685800" y="1143000"/>
            <a:ext cx="5486040" cy="3085920"/>
          </a:xfrm>
          <a:prstGeom prst="rect">
            <a:avLst/>
          </a:prstGeom>
          <a:ln w="0">
            <a:noFill/>
          </a:ln>
        </p:spPr>
      </p:sp>
      <p:sp>
        <p:nvSpPr>
          <p:cNvPr id="60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610" name="PlaceHolder 3"/>
          <p:cNvSpPr>
            <a:spLocks noGrp="1"/>
          </p:cNvSpPr>
          <p:nvPr>
            <p:ph type="sldNum" idx="148"/>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98399B6F-ABCE-4A16-8F42-5EACF5047D20}"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PlaceHolder 1"/>
          <p:cNvSpPr>
            <a:spLocks noGrp="1"/>
          </p:cNvSpPr>
          <p:nvPr>
            <p:ph type="sldImg"/>
          </p:nvPr>
        </p:nvSpPr>
        <p:spPr>
          <a:xfrm>
            <a:off x="685800" y="1143000"/>
            <a:ext cx="5486040" cy="3085920"/>
          </a:xfrm>
          <a:prstGeom prst="rect">
            <a:avLst/>
          </a:prstGeom>
          <a:ln w="0">
            <a:noFill/>
          </a:ln>
        </p:spPr>
      </p:sp>
      <p:sp>
        <p:nvSpPr>
          <p:cNvPr id="61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fr-FR" sz="2000" spc="-1" strike="noStrike">
                <a:solidFill>
                  <a:srgbClr val="000000"/>
                </a:solidFill>
                <a:latin typeface="Arial"/>
              </a:rPr>
              <a:t>https://bo.citeo.com/sites/default/files/inside_wysiwyg_files/1_Fiche%20mode%20d_emploi%20reemploi.pdf</a:t>
            </a:r>
            <a:endParaRPr b="0" lang="fr-FR" sz="2000" spc="-1" strike="noStrike">
              <a:solidFill>
                <a:srgbClr val="000000"/>
              </a:solidFill>
              <a:latin typeface="Arial"/>
            </a:endParaRPr>
          </a:p>
        </p:txBody>
      </p:sp>
      <p:sp>
        <p:nvSpPr>
          <p:cNvPr id="613" name="PlaceHolder 3"/>
          <p:cNvSpPr>
            <a:spLocks noGrp="1"/>
          </p:cNvSpPr>
          <p:nvPr>
            <p:ph type="sldNum" idx="14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FR" sz="1200" spc="-1" strike="noStrike">
                <a:solidFill>
                  <a:srgbClr val="000000"/>
                </a:solidFill>
                <a:latin typeface="+mn-lt"/>
                <a:ea typeface="+mn-ea"/>
              </a:defRPr>
            </a:lvl1pPr>
          </a:lstStyle>
          <a:p>
            <a:pPr indent="0" algn="r">
              <a:lnSpc>
                <a:spcPct val="100000"/>
              </a:lnSpc>
              <a:buNone/>
            </a:pPr>
            <a:fld id="{C960250B-744E-47EC-8184-03D9061A7EB6}" type="slidenum">
              <a:rPr b="0" lang="fr-FR" sz="1200" spc="-1" strike="noStrike">
                <a:solidFill>
                  <a:srgbClr val="000000"/>
                </a:solidFill>
                <a:latin typeface="+mn-lt"/>
                <a:ea typeface="+mn-ea"/>
              </a:rPr>
              <a:t>&lt;numéro&gt;</a:t>
            </a:fld>
            <a:endParaRPr b="0" lang="fr-FR" sz="12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PlaceHolder 1"/>
          <p:cNvSpPr>
            <a:spLocks noGrp="1"/>
          </p:cNvSpPr>
          <p:nvPr>
            <p:ph type="sldImg"/>
          </p:nvPr>
        </p:nvSpPr>
        <p:spPr>
          <a:xfrm>
            <a:off x="685800" y="1143000"/>
            <a:ext cx="5486040" cy="3085920"/>
          </a:xfrm>
          <a:prstGeom prst="rect">
            <a:avLst/>
          </a:prstGeom>
          <a:ln w="0">
            <a:noFill/>
          </a:ln>
        </p:spPr>
      </p:sp>
      <p:sp>
        <p:nvSpPr>
          <p:cNvPr id="61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616" name="PlaceHolder 3"/>
          <p:cNvSpPr>
            <a:spLocks noGrp="1"/>
          </p:cNvSpPr>
          <p:nvPr>
            <p:ph type="sldNum" idx="150"/>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9B2E54C1-5DA4-4E03-BA52-E8C8296806F0}"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PlaceHolder 1"/>
          <p:cNvSpPr>
            <a:spLocks noGrp="1"/>
          </p:cNvSpPr>
          <p:nvPr>
            <p:ph type="sldImg"/>
          </p:nvPr>
        </p:nvSpPr>
        <p:spPr>
          <a:xfrm>
            <a:off x="685800" y="1143000"/>
            <a:ext cx="5486040" cy="3085920"/>
          </a:xfrm>
          <a:prstGeom prst="rect">
            <a:avLst/>
          </a:prstGeom>
          <a:ln w="0">
            <a:noFill/>
          </a:ln>
        </p:spPr>
      </p:sp>
      <p:sp>
        <p:nvSpPr>
          <p:cNvPr id="54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fr-FR" sz="2000" spc="-1" strike="noStrike">
                <a:solidFill>
                  <a:srgbClr val="000000"/>
                </a:solidFill>
                <a:latin typeface="Arial"/>
              </a:rPr>
              <a:t>.</a:t>
            </a:r>
            <a:endParaRPr b="0" lang="fr-FR" sz="2000" spc="-1" strike="noStrike">
              <a:solidFill>
                <a:srgbClr val="000000"/>
              </a:solidFill>
              <a:latin typeface="Arial"/>
            </a:endParaRPr>
          </a:p>
        </p:txBody>
      </p:sp>
      <p:sp>
        <p:nvSpPr>
          <p:cNvPr id="544" name="PlaceHolder 3"/>
          <p:cNvSpPr>
            <a:spLocks noGrp="1"/>
          </p:cNvSpPr>
          <p:nvPr>
            <p:ph type="sldNum" idx="126"/>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D078C13A-0C91-4257-BDF3-E7F168E0F1F8}"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PlaceHolder 1"/>
          <p:cNvSpPr>
            <a:spLocks noGrp="1"/>
          </p:cNvSpPr>
          <p:nvPr>
            <p:ph type="sldImg"/>
          </p:nvPr>
        </p:nvSpPr>
        <p:spPr>
          <a:xfrm>
            <a:off x="685800" y="1143000"/>
            <a:ext cx="5486040" cy="3085920"/>
          </a:xfrm>
          <a:prstGeom prst="rect">
            <a:avLst/>
          </a:prstGeom>
          <a:ln w="0">
            <a:noFill/>
          </a:ln>
        </p:spPr>
      </p:sp>
      <p:sp>
        <p:nvSpPr>
          <p:cNvPr id="54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fr-FR" sz="2000" spc="-1" strike="noStrike">
                <a:solidFill>
                  <a:srgbClr val="000000"/>
                </a:solidFill>
                <a:latin typeface="Arial"/>
              </a:rPr>
              <a:t>.</a:t>
            </a:r>
            <a:endParaRPr b="0" lang="fr-FR" sz="2000" spc="-1" strike="noStrike">
              <a:solidFill>
                <a:srgbClr val="000000"/>
              </a:solidFill>
              <a:latin typeface="Arial"/>
            </a:endParaRPr>
          </a:p>
        </p:txBody>
      </p:sp>
      <p:sp>
        <p:nvSpPr>
          <p:cNvPr id="547" name="PlaceHolder 3"/>
          <p:cNvSpPr>
            <a:spLocks noGrp="1"/>
          </p:cNvSpPr>
          <p:nvPr>
            <p:ph type="sldNum" idx="12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BA1A67E8-40B5-42CA-9AF3-D589CA238BC5}"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PlaceHolder 1"/>
          <p:cNvSpPr>
            <a:spLocks noGrp="1"/>
          </p:cNvSpPr>
          <p:nvPr>
            <p:ph type="sldImg"/>
          </p:nvPr>
        </p:nvSpPr>
        <p:spPr>
          <a:xfrm>
            <a:off x="685800" y="1143000"/>
            <a:ext cx="5486040" cy="3085920"/>
          </a:xfrm>
          <a:prstGeom prst="rect">
            <a:avLst/>
          </a:prstGeom>
          <a:ln w="0">
            <a:noFill/>
          </a:ln>
        </p:spPr>
      </p:sp>
      <p:sp>
        <p:nvSpPr>
          <p:cNvPr id="54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50" name="PlaceHolder 3"/>
          <p:cNvSpPr>
            <a:spLocks noGrp="1"/>
          </p:cNvSpPr>
          <p:nvPr>
            <p:ph type="sldNum" idx="128"/>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99617628-7216-4DF0-979E-A4B906D90B45}"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PlaceHolder 1"/>
          <p:cNvSpPr>
            <a:spLocks noGrp="1"/>
          </p:cNvSpPr>
          <p:nvPr>
            <p:ph type="sldImg"/>
          </p:nvPr>
        </p:nvSpPr>
        <p:spPr>
          <a:xfrm>
            <a:off x="685800" y="1143000"/>
            <a:ext cx="5486040" cy="3085920"/>
          </a:xfrm>
          <a:prstGeom prst="rect">
            <a:avLst/>
          </a:prstGeom>
          <a:ln w="0">
            <a:noFill/>
          </a:ln>
        </p:spPr>
      </p:sp>
      <p:sp>
        <p:nvSpPr>
          <p:cNvPr id="55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53" name="PlaceHolder 3"/>
          <p:cNvSpPr>
            <a:spLocks noGrp="1"/>
          </p:cNvSpPr>
          <p:nvPr>
            <p:ph type="sldNum" idx="129"/>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DF78DA79-F8F8-48DC-A2D0-42AC271F30CA}"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PlaceHolder 1"/>
          <p:cNvSpPr>
            <a:spLocks noGrp="1"/>
          </p:cNvSpPr>
          <p:nvPr>
            <p:ph type="sldImg"/>
          </p:nvPr>
        </p:nvSpPr>
        <p:spPr>
          <a:xfrm>
            <a:off x="685800" y="1143000"/>
            <a:ext cx="5486040" cy="3085920"/>
          </a:xfrm>
          <a:prstGeom prst="rect">
            <a:avLst/>
          </a:prstGeom>
          <a:ln w="0">
            <a:noFill/>
          </a:ln>
        </p:spPr>
      </p:sp>
      <p:sp>
        <p:nvSpPr>
          <p:cNvPr id="55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fr-FR" sz="1800" spc="-1" strike="noStrike">
              <a:solidFill>
                <a:srgbClr val="000000"/>
              </a:solidFill>
              <a:latin typeface="Arial"/>
            </a:endParaRPr>
          </a:p>
        </p:txBody>
      </p:sp>
      <p:sp>
        <p:nvSpPr>
          <p:cNvPr id="556" name="PlaceHolder 3"/>
          <p:cNvSpPr>
            <a:spLocks noGrp="1"/>
          </p:cNvSpPr>
          <p:nvPr>
            <p:ph type="sldNum" idx="130"/>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FR" sz="1200" spc="-1" strike="noStrike">
                <a:solidFill>
                  <a:srgbClr val="000000"/>
                </a:solidFill>
                <a:latin typeface="Calibri"/>
                <a:ea typeface="+mn-ea"/>
              </a:defRPr>
            </a:lvl1pPr>
          </a:lstStyle>
          <a:p>
            <a:pPr indent="0" algn="r">
              <a:lnSpc>
                <a:spcPct val="100000"/>
              </a:lnSpc>
              <a:buNone/>
              <a:tabLst>
                <a:tab algn="l" pos="0"/>
              </a:tabLst>
            </a:pPr>
            <a:fld id="{C52ACD07-A3D0-489A-8253-961A33EA56EA}" type="slidenum">
              <a:rPr b="0" lang="fr-FR" sz="1200" spc="-1" strike="noStrike">
                <a:solidFill>
                  <a:srgbClr val="000000"/>
                </a:solidFill>
                <a:latin typeface="Calibri"/>
                <a:ea typeface="+mn-ea"/>
              </a:rPr>
              <a:t>&lt;numéro&gt;</a:t>
            </a:fld>
            <a:endParaRPr b="0" lang="fr-FR"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B10B1698-08AA-49FC-B4BF-20B701E2763E}" type="slidenum">
              <a:t>&lt;#&gt;</a:t>
            </a:fld>
          </a:p>
        </p:txBody>
      </p:sp>
      <p:sp>
        <p:nvSpPr>
          <p:cNvPr id="4" name="PlaceHolder 3"/>
          <p:cNvSpPr>
            <a:spLocks noGrp="1"/>
          </p:cNvSpPr>
          <p:nvPr>
            <p:ph type="dt" idx="1"/>
          </p:nvPr>
        </p:nvSpPr>
        <p:spPr/>
        <p:txBody>
          <a:bodyPr/>
          <a:p>
            <a:r>
              <a:rPr lang="fr-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0" name="PlaceHolder 2"/>
          <p:cNvSpPr>
            <a:spLocks noGrp="1"/>
          </p:cNvSpPr>
          <p:nvPr>
            <p:ph/>
          </p:nvPr>
        </p:nvSpPr>
        <p:spPr>
          <a:xfrm>
            <a:off x="479880" y="244800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1" name="PlaceHolder 3"/>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A15827C-7B3F-4CC7-8C38-D215C91B036A}"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3"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4"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5"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6" name="PlaceHolder 5"/>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612323E6-C633-4E9E-B23C-80DDE1946C39}" type="slidenum">
              <a:t>&lt;#&gt;</a:t>
            </a:fld>
          </a:p>
        </p:txBody>
      </p:sp>
      <p:sp>
        <p:nvSpPr>
          <p:cNvPr id="9" name="PlaceHolder 8"/>
          <p:cNvSpPr>
            <a:spLocks noGrp="1"/>
          </p:cNvSpPr>
          <p:nvPr>
            <p:ph type="dt" idx="1"/>
          </p:nvPr>
        </p:nvSpPr>
        <p:spPr/>
        <p:txBody>
          <a:bodyPr/>
          <a:p>
            <a:r>
              <a:rPr lang="fr-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8" name="PlaceHolder 2"/>
          <p:cNvSpPr>
            <a:spLocks noGrp="1"/>
          </p:cNvSpPr>
          <p:nvPr>
            <p:ph/>
          </p:nvPr>
        </p:nvSpPr>
        <p:spPr>
          <a:xfrm>
            <a:off x="47988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9" name="PlaceHolder 3"/>
          <p:cNvSpPr>
            <a:spLocks noGrp="1"/>
          </p:cNvSpPr>
          <p:nvPr>
            <p:ph/>
          </p:nvPr>
        </p:nvSpPr>
        <p:spPr>
          <a:xfrm>
            <a:off x="427716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0" name="PlaceHolder 4"/>
          <p:cNvSpPr>
            <a:spLocks noGrp="1"/>
          </p:cNvSpPr>
          <p:nvPr>
            <p:ph/>
          </p:nvPr>
        </p:nvSpPr>
        <p:spPr>
          <a:xfrm>
            <a:off x="807480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1" name="PlaceHolder 5"/>
          <p:cNvSpPr>
            <a:spLocks noGrp="1"/>
          </p:cNvSpPr>
          <p:nvPr>
            <p:ph/>
          </p:nvPr>
        </p:nvSpPr>
        <p:spPr>
          <a:xfrm>
            <a:off x="47988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2" name="PlaceHolder 6"/>
          <p:cNvSpPr>
            <a:spLocks noGrp="1"/>
          </p:cNvSpPr>
          <p:nvPr>
            <p:ph/>
          </p:nvPr>
        </p:nvSpPr>
        <p:spPr>
          <a:xfrm>
            <a:off x="427716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3" name="PlaceHolder 7"/>
          <p:cNvSpPr>
            <a:spLocks noGrp="1"/>
          </p:cNvSpPr>
          <p:nvPr>
            <p:ph/>
          </p:nvPr>
        </p:nvSpPr>
        <p:spPr>
          <a:xfrm>
            <a:off x="807480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A9DDABE-8AB0-4AC8-A9F2-CAA05CF0C5C8}" type="slidenum">
              <a:t>&lt;#&gt;</a:t>
            </a:fld>
          </a:p>
        </p:txBody>
      </p:sp>
      <p:sp>
        <p:nvSpPr>
          <p:cNvPr id="11" name="PlaceHolder 10"/>
          <p:cNvSpPr>
            <a:spLocks noGrp="1"/>
          </p:cNvSpPr>
          <p:nvPr>
            <p:ph type="dt" idx="1"/>
          </p:nvPr>
        </p:nvSpPr>
        <p:spPr/>
        <p:txBody>
          <a:bodyPr/>
          <a:p>
            <a:r>
              <a:rPr lang="fr-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FA71F6B6-D0E4-468F-BE24-DAC4A900293A}" type="slidenum">
              <a:t>&lt;#&gt;</a:t>
            </a:fld>
          </a:p>
        </p:txBody>
      </p:sp>
      <p:sp>
        <p:nvSpPr>
          <p:cNvPr id="4" name="PlaceHolder 3"/>
          <p:cNvSpPr>
            <a:spLocks noGrp="1"/>
          </p:cNvSpPr>
          <p:nvPr>
            <p:ph type="dt" idx="4"/>
          </p:nvPr>
        </p:nvSpPr>
        <p:spPr/>
        <p:txBody>
          <a:bodyPr/>
          <a:p>
            <a:r>
              <a:rPr lang="fr-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54" name="PlaceHolder 2"/>
          <p:cNvSpPr>
            <a:spLocks noGrp="1"/>
          </p:cNvSpPr>
          <p:nvPr>
            <p:ph type="subTitle"/>
          </p:nvPr>
        </p:nvSpPr>
        <p:spPr>
          <a:xfrm>
            <a:off x="479880" y="2448000"/>
            <a:ext cx="11231640" cy="343152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6F00E4A-9B5C-4D53-8445-AFC832B64661}"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56" name="PlaceHolder 2"/>
          <p:cNvSpPr>
            <a:spLocks noGrp="1"/>
          </p:cNvSpPr>
          <p:nvPr>
            <p:ph/>
          </p:nvPr>
        </p:nvSpPr>
        <p:spPr>
          <a:xfrm>
            <a:off x="479880" y="2448000"/>
            <a:ext cx="1123164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D13E655-EA99-442C-9DC6-47D643A59608}" type="slidenum">
              <a:t>&lt;#&gt;</a:t>
            </a:fld>
          </a:p>
        </p:txBody>
      </p:sp>
      <p:sp>
        <p:nvSpPr>
          <p:cNvPr id="6" name="PlaceHolder 5"/>
          <p:cNvSpPr>
            <a:spLocks noGrp="1"/>
          </p:cNvSpPr>
          <p:nvPr>
            <p:ph type="dt" idx="4"/>
          </p:nvPr>
        </p:nvSpPr>
        <p:spPr/>
        <p:txBody>
          <a:bodyPr/>
          <a:p>
            <a:r>
              <a:rPr lang="fr-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58"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9"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672C10E-7257-4F21-B715-6FF2C7398446}"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C5393F49-02D4-4904-B592-01615625F3B2}"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479880" y="1199880"/>
            <a:ext cx="11231640" cy="4450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428B8B3-FC3B-4011-A7D8-F9DDEA99D873}" type="slidenum">
              <a:t>&lt;#&gt;</a:t>
            </a:fld>
          </a:p>
        </p:txBody>
      </p:sp>
      <p:sp>
        <p:nvSpPr>
          <p:cNvPr id="5" name="PlaceHolder 4"/>
          <p:cNvSpPr>
            <a:spLocks noGrp="1"/>
          </p:cNvSpPr>
          <p:nvPr>
            <p:ph type="dt" idx="4"/>
          </p:nvPr>
        </p:nvSpPr>
        <p:spPr/>
        <p:txBody>
          <a:bodyPr/>
          <a:p>
            <a:r>
              <a:rPr lang="fr-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63"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4"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5"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CE72754-EAE9-4659-B4CD-5DC9A5E8BAAD}"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9" name="PlaceHolder 2"/>
          <p:cNvSpPr>
            <a:spLocks noGrp="1"/>
          </p:cNvSpPr>
          <p:nvPr>
            <p:ph type="subTitle"/>
          </p:nvPr>
        </p:nvSpPr>
        <p:spPr>
          <a:xfrm>
            <a:off x="479880" y="2448000"/>
            <a:ext cx="11231640" cy="343152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4524915-0344-4DE6-B323-CEA50ABB73AD}"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67"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8"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9" name="PlaceHolder 4"/>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46CED49-3316-43FA-BFF9-A83A1D97BFAE}"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71"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2"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3" name="PlaceHolder 4"/>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E3A223A-284B-469A-9767-31B3209F162E}" type="slidenum">
              <a:t>&lt;#&gt;</a:t>
            </a:fld>
          </a:p>
        </p:txBody>
      </p:sp>
      <p:sp>
        <p:nvSpPr>
          <p:cNvPr id="8" name="PlaceHolder 7"/>
          <p:cNvSpPr>
            <a:spLocks noGrp="1"/>
          </p:cNvSpPr>
          <p:nvPr>
            <p:ph type="dt" idx="4"/>
          </p:nvPr>
        </p:nvSpPr>
        <p:spPr/>
        <p:txBody>
          <a:bodyPr/>
          <a:p>
            <a:r>
              <a:rPr lang="fr-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75" name="PlaceHolder 2"/>
          <p:cNvSpPr>
            <a:spLocks noGrp="1"/>
          </p:cNvSpPr>
          <p:nvPr>
            <p:ph/>
          </p:nvPr>
        </p:nvSpPr>
        <p:spPr>
          <a:xfrm>
            <a:off x="479880" y="244800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6" name="PlaceHolder 3"/>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F00C3DEE-FBA4-4311-9DAC-AF172134320F}" type="slidenum">
              <a:t>&lt;#&gt;</a:t>
            </a:fld>
          </a:p>
        </p:txBody>
      </p:sp>
      <p:sp>
        <p:nvSpPr>
          <p:cNvPr id="7" name="PlaceHolder 6"/>
          <p:cNvSpPr>
            <a:spLocks noGrp="1"/>
          </p:cNvSpPr>
          <p:nvPr>
            <p:ph type="dt" idx="4"/>
          </p:nvPr>
        </p:nvSpPr>
        <p:spPr/>
        <p:txBody>
          <a:bodyPr/>
          <a:p>
            <a:r>
              <a:rPr lang="fr-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78"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9"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80"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81" name="PlaceHolder 5"/>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AAABAA50-41FC-436B-B389-C63D94E6E540}" type="slidenum">
              <a:t>&lt;#&gt;</a:t>
            </a:fld>
          </a:p>
        </p:txBody>
      </p:sp>
      <p:sp>
        <p:nvSpPr>
          <p:cNvPr id="9" name="PlaceHolder 8"/>
          <p:cNvSpPr>
            <a:spLocks noGrp="1"/>
          </p:cNvSpPr>
          <p:nvPr>
            <p:ph type="dt" idx="4"/>
          </p:nvPr>
        </p:nvSpPr>
        <p:spPr/>
        <p:txBody>
          <a:bodyPr/>
          <a:p>
            <a:r>
              <a:rPr lang="fr-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83" name="PlaceHolder 2"/>
          <p:cNvSpPr>
            <a:spLocks noGrp="1"/>
          </p:cNvSpPr>
          <p:nvPr>
            <p:ph/>
          </p:nvPr>
        </p:nvSpPr>
        <p:spPr>
          <a:xfrm>
            <a:off x="47988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84" name="PlaceHolder 3"/>
          <p:cNvSpPr>
            <a:spLocks noGrp="1"/>
          </p:cNvSpPr>
          <p:nvPr>
            <p:ph/>
          </p:nvPr>
        </p:nvSpPr>
        <p:spPr>
          <a:xfrm>
            <a:off x="427716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85" name="PlaceHolder 4"/>
          <p:cNvSpPr>
            <a:spLocks noGrp="1"/>
          </p:cNvSpPr>
          <p:nvPr>
            <p:ph/>
          </p:nvPr>
        </p:nvSpPr>
        <p:spPr>
          <a:xfrm>
            <a:off x="807480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86" name="PlaceHolder 5"/>
          <p:cNvSpPr>
            <a:spLocks noGrp="1"/>
          </p:cNvSpPr>
          <p:nvPr>
            <p:ph/>
          </p:nvPr>
        </p:nvSpPr>
        <p:spPr>
          <a:xfrm>
            <a:off x="47988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87" name="PlaceHolder 6"/>
          <p:cNvSpPr>
            <a:spLocks noGrp="1"/>
          </p:cNvSpPr>
          <p:nvPr>
            <p:ph/>
          </p:nvPr>
        </p:nvSpPr>
        <p:spPr>
          <a:xfrm>
            <a:off x="427716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88" name="PlaceHolder 7"/>
          <p:cNvSpPr>
            <a:spLocks noGrp="1"/>
          </p:cNvSpPr>
          <p:nvPr>
            <p:ph/>
          </p:nvPr>
        </p:nvSpPr>
        <p:spPr>
          <a:xfrm>
            <a:off x="807480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385E5958-819E-4D4A-9167-3E390BF40398}" type="slidenum">
              <a:t>&lt;#&gt;</a:t>
            </a:fld>
          </a:p>
        </p:txBody>
      </p:sp>
      <p:sp>
        <p:nvSpPr>
          <p:cNvPr id="11" name="PlaceHolder 10"/>
          <p:cNvSpPr>
            <a:spLocks noGrp="1"/>
          </p:cNvSpPr>
          <p:nvPr>
            <p:ph type="dt" idx="4"/>
          </p:nvPr>
        </p:nvSpPr>
        <p:spPr/>
        <p:txBody>
          <a:bodyPr/>
          <a:p>
            <a:r>
              <a:rPr lang="fr-F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FA5D3F05-8E11-40D6-A0AA-A20396CD2A52}" type="slidenum">
              <a:t>&lt;#&gt;</a:t>
            </a:fld>
          </a:p>
        </p:txBody>
      </p:sp>
      <p:sp>
        <p:nvSpPr>
          <p:cNvPr id="4" name="PlaceHolder 3"/>
          <p:cNvSpPr>
            <a:spLocks noGrp="1"/>
          </p:cNvSpPr>
          <p:nvPr>
            <p:ph type="dt" idx="7"/>
          </p:nvPr>
        </p:nvSpPr>
        <p:spPr/>
        <p:txBody>
          <a:bodyPr/>
          <a:p>
            <a:r>
              <a:rPr lang="fr-F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99" name="PlaceHolder 2"/>
          <p:cNvSpPr>
            <a:spLocks noGrp="1"/>
          </p:cNvSpPr>
          <p:nvPr>
            <p:ph type="subTitle"/>
          </p:nvPr>
        </p:nvSpPr>
        <p:spPr>
          <a:xfrm>
            <a:off x="479880" y="2448000"/>
            <a:ext cx="11231640" cy="343152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ED82F0A4-C6C4-4FF8-947A-6E0601B072ED}" type="slidenum">
              <a:t>&lt;#&gt;</a:t>
            </a:fld>
          </a:p>
        </p:txBody>
      </p:sp>
      <p:sp>
        <p:nvSpPr>
          <p:cNvPr id="6" name="PlaceHolder 5"/>
          <p:cNvSpPr>
            <a:spLocks noGrp="1"/>
          </p:cNvSpPr>
          <p:nvPr>
            <p:ph type="dt" idx="7"/>
          </p:nvPr>
        </p:nvSpPr>
        <p:spPr/>
        <p:txBody>
          <a:bodyPr/>
          <a:p>
            <a:r>
              <a:rPr lang="fr-F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01" name="PlaceHolder 2"/>
          <p:cNvSpPr>
            <a:spLocks noGrp="1"/>
          </p:cNvSpPr>
          <p:nvPr>
            <p:ph/>
          </p:nvPr>
        </p:nvSpPr>
        <p:spPr>
          <a:xfrm>
            <a:off x="479880" y="2448000"/>
            <a:ext cx="1123164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DA86FB80-9FAC-4C2B-8B65-5EA26A29EDC7}" type="slidenum">
              <a:t>&lt;#&gt;</a:t>
            </a:fld>
          </a:p>
        </p:txBody>
      </p:sp>
      <p:sp>
        <p:nvSpPr>
          <p:cNvPr id="6" name="PlaceHolder 5"/>
          <p:cNvSpPr>
            <a:spLocks noGrp="1"/>
          </p:cNvSpPr>
          <p:nvPr>
            <p:ph type="dt" idx="7"/>
          </p:nvPr>
        </p:nvSpPr>
        <p:spPr/>
        <p:txBody>
          <a:bodyPr/>
          <a:p>
            <a:r>
              <a:rPr lang="fr-F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03"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04"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273B0EE8-05ED-476B-A795-1C09EDE929E6}" type="slidenum">
              <a:t>&lt;#&gt;</a:t>
            </a:fld>
          </a:p>
        </p:txBody>
      </p:sp>
      <p:sp>
        <p:nvSpPr>
          <p:cNvPr id="7" name="PlaceHolder 6"/>
          <p:cNvSpPr>
            <a:spLocks noGrp="1"/>
          </p:cNvSpPr>
          <p:nvPr>
            <p:ph type="dt" idx="7"/>
          </p:nvPr>
        </p:nvSpPr>
        <p:spPr/>
        <p:txBody>
          <a:bodyPr/>
          <a:p>
            <a:r>
              <a:rPr lang="fr-F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C2773D05-737D-4AE9-AC1A-E43C16B7B6FD}" type="slidenum">
              <a:t>&lt;#&gt;</a:t>
            </a:fld>
          </a:p>
        </p:txBody>
      </p:sp>
      <p:sp>
        <p:nvSpPr>
          <p:cNvPr id="5" name="PlaceHolder 4"/>
          <p:cNvSpPr>
            <a:spLocks noGrp="1"/>
          </p:cNvSpPr>
          <p:nvPr>
            <p:ph type="dt" idx="7"/>
          </p:nvPr>
        </p:nvSpPr>
        <p:spPr/>
        <p:txBody>
          <a:bodyPr/>
          <a:p>
            <a:r>
              <a:rPr lang="fr-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1" name="PlaceHolder 2"/>
          <p:cNvSpPr>
            <a:spLocks noGrp="1"/>
          </p:cNvSpPr>
          <p:nvPr>
            <p:ph/>
          </p:nvPr>
        </p:nvSpPr>
        <p:spPr>
          <a:xfrm>
            <a:off x="479880" y="2448000"/>
            <a:ext cx="1123164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9D91FFF-0598-483D-B23E-08C9F1CB1618}" type="slidenum">
              <a:t>&lt;#&gt;</a:t>
            </a:fld>
          </a:p>
        </p:txBody>
      </p:sp>
      <p:sp>
        <p:nvSpPr>
          <p:cNvPr id="6" name="PlaceHolder 5"/>
          <p:cNvSpPr>
            <a:spLocks noGrp="1"/>
          </p:cNvSpPr>
          <p:nvPr>
            <p:ph type="dt" idx="1"/>
          </p:nvPr>
        </p:nvSpPr>
        <p:spPr/>
        <p:txBody>
          <a:bodyPr/>
          <a:p>
            <a:r>
              <a:rPr lang="fr-F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479880" y="1199880"/>
            <a:ext cx="11231640" cy="4450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A2E4845A-88F4-4280-AE6F-7F44EF8CB7B9}" type="slidenum">
              <a:t>&lt;#&gt;</a:t>
            </a:fld>
          </a:p>
        </p:txBody>
      </p:sp>
      <p:sp>
        <p:nvSpPr>
          <p:cNvPr id="5" name="PlaceHolder 4"/>
          <p:cNvSpPr>
            <a:spLocks noGrp="1"/>
          </p:cNvSpPr>
          <p:nvPr>
            <p:ph type="dt" idx="7"/>
          </p:nvPr>
        </p:nvSpPr>
        <p:spPr/>
        <p:txBody>
          <a:bodyPr/>
          <a:p>
            <a:r>
              <a:rPr lang="fr-F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08"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09"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10"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8C0E7A89-9A03-4899-86AD-7757BB85A9FD}"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12"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13"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14" name="PlaceHolder 4"/>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FFE70020-3655-48EC-B7F7-9FDD0C590521}"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16"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17"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18" name="PlaceHolder 4"/>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33B062C-70CA-4587-AD1E-42F3E91AF965}" type="slidenum">
              <a:t>&lt;#&gt;</a:t>
            </a:fld>
          </a:p>
        </p:txBody>
      </p:sp>
      <p:sp>
        <p:nvSpPr>
          <p:cNvPr id="8" name="PlaceHolder 7"/>
          <p:cNvSpPr>
            <a:spLocks noGrp="1"/>
          </p:cNvSpPr>
          <p:nvPr>
            <p:ph type="dt" idx="7"/>
          </p:nvPr>
        </p:nvSpPr>
        <p:spPr/>
        <p:txBody>
          <a:bodyPr/>
          <a:p>
            <a:r>
              <a:rPr lang="fr-F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20" name="PlaceHolder 2"/>
          <p:cNvSpPr>
            <a:spLocks noGrp="1"/>
          </p:cNvSpPr>
          <p:nvPr>
            <p:ph/>
          </p:nvPr>
        </p:nvSpPr>
        <p:spPr>
          <a:xfrm>
            <a:off x="479880" y="244800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21" name="PlaceHolder 3"/>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18976D4-5BB9-479E-A5FA-1ADE0B3129C7}" type="slidenum">
              <a:t>&lt;#&gt;</a:t>
            </a:fld>
          </a:p>
        </p:txBody>
      </p:sp>
      <p:sp>
        <p:nvSpPr>
          <p:cNvPr id="7" name="PlaceHolder 6"/>
          <p:cNvSpPr>
            <a:spLocks noGrp="1"/>
          </p:cNvSpPr>
          <p:nvPr>
            <p:ph type="dt" idx="7"/>
          </p:nvPr>
        </p:nvSpPr>
        <p:spPr/>
        <p:txBody>
          <a:bodyPr/>
          <a:p>
            <a:r>
              <a:rPr lang="fr-F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23"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24"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25"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26" name="PlaceHolder 5"/>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1C96CCE6-B368-46D8-BAF6-48E029C324C0}" type="slidenum">
              <a:t>&lt;#&gt;</a:t>
            </a:fld>
          </a:p>
        </p:txBody>
      </p:sp>
      <p:sp>
        <p:nvSpPr>
          <p:cNvPr id="9" name="PlaceHolder 8"/>
          <p:cNvSpPr>
            <a:spLocks noGrp="1"/>
          </p:cNvSpPr>
          <p:nvPr>
            <p:ph type="dt" idx="7"/>
          </p:nvPr>
        </p:nvSpPr>
        <p:spPr/>
        <p:txBody>
          <a:bodyPr/>
          <a:p>
            <a:r>
              <a:rPr lang="fr-F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28" name="PlaceHolder 2"/>
          <p:cNvSpPr>
            <a:spLocks noGrp="1"/>
          </p:cNvSpPr>
          <p:nvPr>
            <p:ph/>
          </p:nvPr>
        </p:nvSpPr>
        <p:spPr>
          <a:xfrm>
            <a:off x="47988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29" name="PlaceHolder 3"/>
          <p:cNvSpPr>
            <a:spLocks noGrp="1"/>
          </p:cNvSpPr>
          <p:nvPr>
            <p:ph/>
          </p:nvPr>
        </p:nvSpPr>
        <p:spPr>
          <a:xfrm>
            <a:off x="427716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30" name="PlaceHolder 4"/>
          <p:cNvSpPr>
            <a:spLocks noGrp="1"/>
          </p:cNvSpPr>
          <p:nvPr>
            <p:ph/>
          </p:nvPr>
        </p:nvSpPr>
        <p:spPr>
          <a:xfrm>
            <a:off x="807480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31" name="PlaceHolder 5"/>
          <p:cNvSpPr>
            <a:spLocks noGrp="1"/>
          </p:cNvSpPr>
          <p:nvPr>
            <p:ph/>
          </p:nvPr>
        </p:nvSpPr>
        <p:spPr>
          <a:xfrm>
            <a:off x="47988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32" name="PlaceHolder 6"/>
          <p:cNvSpPr>
            <a:spLocks noGrp="1"/>
          </p:cNvSpPr>
          <p:nvPr>
            <p:ph/>
          </p:nvPr>
        </p:nvSpPr>
        <p:spPr>
          <a:xfrm>
            <a:off x="427716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33" name="PlaceHolder 7"/>
          <p:cNvSpPr>
            <a:spLocks noGrp="1"/>
          </p:cNvSpPr>
          <p:nvPr>
            <p:ph/>
          </p:nvPr>
        </p:nvSpPr>
        <p:spPr>
          <a:xfrm>
            <a:off x="807480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A5757FE9-16F7-4FB3-B158-7EFBB3740071}" type="slidenum">
              <a:t>&lt;#&gt;</a:t>
            </a:fld>
          </a:p>
        </p:txBody>
      </p:sp>
      <p:sp>
        <p:nvSpPr>
          <p:cNvPr id="11" name="PlaceHolder 10"/>
          <p:cNvSpPr>
            <a:spLocks noGrp="1"/>
          </p:cNvSpPr>
          <p:nvPr>
            <p:ph type="dt" idx="7"/>
          </p:nvPr>
        </p:nvSpPr>
        <p:spPr/>
        <p:txBody>
          <a:bodyPr/>
          <a:p>
            <a:r>
              <a:rPr lang="fr-F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850E1C19-EAC5-402F-9466-3687E4B7FB9B}" type="slidenum">
              <a:t>&lt;#&gt;</a:t>
            </a:fld>
          </a:p>
        </p:txBody>
      </p:sp>
      <p:sp>
        <p:nvSpPr>
          <p:cNvPr id="4" name="PlaceHolder 3"/>
          <p:cNvSpPr>
            <a:spLocks noGrp="1"/>
          </p:cNvSpPr>
          <p:nvPr>
            <p:ph type="dt" idx="10"/>
          </p:nvPr>
        </p:nvSpPr>
        <p:spPr/>
        <p:txBody>
          <a:bodyPr/>
          <a:p>
            <a:r>
              <a:rPr lang="fr-F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42" name="PlaceHolder 2"/>
          <p:cNvSpPr>
            <a:spLocks noGrp="1"/>
          </p:cNvSpPr>
          <p:nvPr>
            <p:ph type="subTitle"/>
          </p:nvPr>
        </p:nvSpPr>
        <p:spPr>
          <a:xfrm>
            <a:off x="479880" y="2448000"/>
            <a:ext cx="11231640" cy="343152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7EE33C1A-08EC-4399-8092-293694115B91}" type="slidenum">
              <a:t>&lt;#&gt;</a:t>
            </a:fld>
          </a:p>
        </p:txBody>
      </p:sp>
      <p:sp>
        <p:nvSpPr>
          <p:cNvPr id="6" name="PlaceHolder 5"/>
          <p:cNvSpPr>
            <a:spLocks noGrp="1"/>
          </p:cNvSpPr>
          <p:nvPr>
            <p:ph type="dt" idx="10"/>
          </p:nvPr>
        </p:nvSpPr>
        <p:spPr/>
        <p:txBody>
          <a:bodyPr/>
          <a:p>
            <a:r>
              <a:rPr lang="fr-F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44" name="PlaceHolder 2"/>
          <p:cNvSpPr>
            <a:spLocks noGrp="1"/>
          </p:cNvSpPr>
          <p:nvPr>
            <p:ph/>
          </p:nvPr>
        </p:nvSpPr>
        <p:spPr>
          <a:xfrm>
            <a:off x="479880" y="2448000"/>
            <a:ext cx="1123164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0EF299A6-0A57-43C8-BB5D-9EDF3DB96486}" type="slidenum">
              <a:t>&lt;#&gt;</a:t>
            </a:fld>
          </a:p>
        </p:txBody>
      </p:sp>
      <p:sp>
        <p:nvSpPr>
          <p:cNvPr id="6" name="PlaceHolder 5"/>
          <p:cNvSpPr>
            <a:spLocks noGrp="1"/>
          </p:cNvSpPr>
          <p:nvPr>
            <p:ph type="dt" idx="10"/>
          </p:nvPr>
        </p:nvSpPr>
        <p:spPr/>
        <p:txBody>
          <a:bodyPr/>
          <a:p>
            <a:r>
              <a:rPr lang="fr-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3"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4"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3D0627D-65C0-4C80-A2B3-B8519ECBCC23}" type="slidenum">
              <a:t>&lt;#&gt;</a:t>
            </a:fld>
          </a:p>
        </p:txBody>
      </p:sp>
      <p:sp>
        <p:nvSpPr>
          <p:cNvPr id="7" name="PlaceHolder 6"/>
          <p:cNvSpPr>
            <a:spLocks noGrp="1"/>
          </p:cNvSpPr>
          <p:nvPr>
            <p:ph type="dt" idx="1"/>
          </p:nvPr>
        </p:nvSpPr>
        <p:spPr/>
        <p:txBody>
          <a:bodyPr/>
          <a:p>
            <a:r>
              <a:rPr lang="fr-F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46"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47"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A7CCB005-1B8C-48A6-A4E9-E0ED216B7954}" type="slidenum">
              <a:t>&lt;#&gt;</a:t>
            </a:fld>
          </a:p>
        </p:txBody>
      </p:sp>
      <p:sp>
        <p:nvSpPr>
          <p:cNvPr id="7" name="PlaceHolder 6"/>
          <p:cNvSpPr>
            <a:spLocks noGrp="1"/>
          </p:cNvSpPr>
          <p:nvPr>
            <p:ph type="dt" idx="10"/>
          </p:nvPr>
        </p:nvSpPr>
        <p:spPr/>
        <p:txBody>
          <a:bodyPr/>
          <a:p>
            <a:r>
              <a:rPr lang="fr-F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E731CBA9-B464-44B0-831C-E2D11B6A98EF}" type="slidenum">
              <a:t>&lt;#&gt;</a:t>
            </a:fld>
          </a:p>
        </p:txBody>
      </p:sp>
      <p:sp>
        <p:nvSpPr>
          <p:cNvPr id="5" name="PlaceHolder 4"/>
          <p:cNvSpPr>
            <a:spLocks noGrp="1"/>
          </p:cNvSpPr>
          <p:nvPr>
            <p:ph type="dt" idx="10"/>
          </p:nvPr>
        </p:nvSpPr>
        <p:spPr/>
        <p:txBody>
          <a:bodyPr/>
          <a:p>
            <a:r>
              <a:rPr lang="fr-F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479880" y="1199880"/>
            <a:ext cx="11231640" cy="4450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6C27CD9E-0336-49BE-B15B-6526C1376D7B}" type="slidenum">
              <a:t>&lt;#&gt;</a:t>
            </a:fld>
          </a:p>
        </p:txBody>
      </p:sp>
      <p:sp>
        <p:nvSpPr>
          <p:cNvPr id="5" name="PlaceHolder 4"/>
          <p:cNvSpPr>
            <a:spLocks noGrp="1"/>
          </p:cNvSpPr>
          <p:nvPr>
            <p:ph type="dt" idx="10"/>
          </p:nvPr>
        </p:nvSpPr>
        <p:spPr/>
        <p:txBody>
          <a:bodyPr/>
          <a:p>
            <a:r>
              <a:rPr lang="fr-F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51"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52"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53"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7DE63E45-1658-4137-AB89-85F1AF1F4737}" type="slidenum">
              <a:t>&lt;#&gt;</a:t>
            </a:fld>
          </a:p>
        </p:txBody>
      </p:sp>
      <p:sp>
        <p:nvSpPr>
          <p:cNvPr id="8" name="PlaceHolder 7"/>
          <p:cNvSpPr>
            <a:spLocks noGrp="1"/>
          </p:cNvSpPr>
          <p:nvPr>
            <p:ph type="dt" idx="10"/>
          </p:nvPr>
        </p:nvSpPr>
        <p:spPr/>
        <p:txBody>
          <a:bodyPr/>
          <a:p>
            <a:r>
              <a:rPr lang="fr-F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55"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56"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57" name="PlaceHolder 4"/>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AA05CE55-DBB2-4C46-A7D1-C16625CDF960}" type="slidenum">
              <a:t>&lt;#&gt;</a:t>
            </a:fld>
          </a:p>
        </p:txBody>
      </p:sp>
      <p:sp>
        <p:nvSpPr>
          <p:cNvPr id="8" name="PlaceHolder 7"/>
          <p:cNvSpPr>
            <a:spLocks noGrp="1"/>
          </p:cNvSpPr>
          <p:nvPr>
            <p:ph type="dt" idx="10"/>
          </p:nvPr>
        </p:nvSpPr>
        <p:spPr/>
        <p:txBody>
          <a:bodyPr/>
          <a:p>
            <a:r>
              <a:rPr lang="fr-F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59"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60"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61" name="PlaceHolder 4"/>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F319F2D1-2488-4158-B377-9DD83D296302}" type="slidenum">
              <a:t>&lt;#&gt;</a:t>
            </a:fld>
          </a:p>
        </p:txBody>
      </p:sp>
      <p:sp>
        <p:nvSpPr>
          <p:cNvPr id="8" name="PlaceHolder 7"/>
          <p:cNvSpPr>
            <a:spLocks noGrp="1"/>
          </p:cNvSpPr>
          <p:nvPr>
            <p:ph type="dt" idx="10"/>
          </p:nvPr>
        </p:nvSpPr>
        <p:spPr/>
        <p:txBody>
          <a:bodyPr/>
          <a:p>
            <a:r>
              <a:rPr lang="fr-F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63" name="PlaceHolder 2"/>
          <p:cNvSpPr>
            <a:spLocks noGrp="1"/>
          </p:cNvSpPr>
          <p:nvPr>
            <p:ph/>
          </p:nvPr>
        </p:nvSpPr>
        <p:spPr>
          <a:xfrm>
            <a:off x="479880" y="244800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64" name="PlaceHolder 3"/>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58474857-E845-4C60-B78A-9D1EEEDCAF4C}" type="slidenum">
              <a:t>&lt;#&gt;</a:t>
            </a:fld>
          </a:p>
        </p:txBody>
      </p:sp>
      <p:sp>
        <p:nvSpPr>
          <p:cNvPr id="7" name="PlaceHolder 6"/>
          <p:cNvSpPr>
            <a:spLocks noGrp="1"/>
          </p:cNvSpPr>
          <p:nvPr>
            <p:ph type="dt" idx="10"/>
          </p:nvPr>
        </p:nvSpPr>
        <p:spPr/>
        <p:txBody>
          <a:bodyPr/>
          <a:p>
            <a:r>
              <a:rPr lang="fr-F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66"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67"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68"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69" name="PlaceHolder 5"/>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C872F3B7-C6D8-49B6-B771-ECF54A766171}" type="slidenum">
              <a:t>&lt;#&gt;</a:t>
            </a:fld>
          </a:p>
        </p:txBody>
      </p:sp>
      <p:sp>
        <p:nvSpPr>
          <p:cNvPr id="9" name="PlaceHolder 8"/>
          <p:cNvSpPr>
            <a:spLocks noGrp="1"/>
          </p:cNvSpPr>
          <p:nvPr>
            <p:ph type="dt" idx="10"/>
          </p:nvPr>
        </p:nvSpPr>
        <p:spPr/>
        <p:txBody>
          <a:bodyPr/>
          <a:p>
            <a:r>
              <a:rPr lang="fr-F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71" name="PlaceHolder 2"/>
          <p:cNvSpPr>
            <a:spLocks noGrp="1"/>
          </p:cNvSpPr>
          <p:nvPr>
            <p:ph/>
          </p:nvPr>
        </p:nvSpPr>
        <p:spPr>
          <a:xfrm>
            <a:off x="47988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72" name="PlaceHolder 3"/>
          <p:cNvSpPr>
            <a:spLocks noGrp="1"/>
          </p:cNvSpPr>
          <p:nvPr>
            <p:ph/>
          </p:nvPr>
        </p:nvSpPr>
        <p:spPr>
          <a:xfrm>
            <a:off x="427716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73" name="PlaceHolder 4"/>
          <p:cNvSpPr>
            <a:spLocks noGrp="1"/>
          </p:cNvSpPr>
          <p:nvPr>
            <p:ph/>
          </p:nvPr>
        </p:nvSpPr>
        <p:spPr>
          <a:xfrm>
            <a:off x="807480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74" name="PlaceHolder 5"/>
          <p:cNvSpPr>
            <a:spLocks noGrp="1"/>
          </p:cNvSpPr>
          <p:nvPr>
            <p:ph/>
          </p:nvPr>
        </p:nvSpPr>
        <p:spPr>
          <a:xfrm>
            <a:off x="47988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75" name="PlaceHolder 6"/>
          <p:cNvSpPr>
            <a:spLocks noGrp="1"/>
          </p:cNvSpPr>
          <p:nvPr>
            <p:ph/>
          </p:nvPr>
        </p:nvSpPr>
        <p:spPr>
          <a:xfrm>
            <a:off x="427716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76" name="PlaceHolder 7"/>
          <p:cNvSpPr>
            <a:spLocks noGrp="1"/>
          </p:cNvSpPr>
          <p:nvPr>
            <p:ph/>
          </p:nvPr>
        </p:nvSpPr>
        <p:spPr>
          <a:xfrm>
            <a:off x="807480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D779E02D-2C19-49E1-9DDA-DCA2EA0519CE}" type="slidenum">
              <a:t>&lt;#&gt;</a:t>
            </a:fld>
          </a:p>
        </p:txBody>
      </p:sp>
      <p:sp>
        <p:nvSpPr>
          <p:cNvPr id="11" name="PlaceHolder 10"/>
          <p:cNvSpPr>
            <a:spLocks noGrp="1"/>
          </p:cNvSpPr>
          <p:nvPr>
            <p:ph type="dt" idx="10"/>
          </p:nvPr>
        </p:nvSpPr>
        <p:spPr/>
        <p:txBody>
          <a:bodyPr/>
          <a:p>
            <a:r>
              <a:rPr lang="fr-FR"/>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25701CB1-C326-44C4-9715-BDFA7C5A3EF1}" type="slidenum">
              <a:t>&lt;#&gt;</a:t>
            </a:fld>
          </a:p>
        </p:txBody>
      </p:sp>
      <p:sp>
        <p:nvSpPr>
          <p:cNvPr id="4" name="PlaceHolder 3"/>
          <p:cNvSpPr>
            <a:spLocks noGrp="1"/>
          </p:cNvSpPr>
          <p:nvPr>
            <p:ph type="dt" idx="13"/>
          </p:nvPr>
        </p:nvSpPr>
        <p:spPr/>
        <p:txBody>
          <a:bodyPr/>
          <a:p>
            <a:r>
              <a:rPr lang="fr-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FF21855-8CC8-4833-97C1-E67332220472}"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86" name="PlaceHolder 2"/>
          <p:cNvSpPr>
            <a:spLocks noGrp="1"/>
          </p:cNvSpPr>
          <p:nvPr>
            <p:ph type="subTitle"/>
          </p:nvPr>
        </p:nvSpPr>
        <p:spPr>
          <a:xfrm>
            <a:off x="479880" y="2448000"/>
            <a:ext cx="11231640" cy="343152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FBB8B33B-9980-4090-8F66-5C73A6A9C58B}" type="slidenum">
              <a:t>&lt;#&gt;</a:t>
            </a:fld>
          </a:p>
        </p:txBody>
      </p:sp>
      <p:sp>
        <p:nvSpPr>
          <p:cNvPr id="6" name="PlaceHolder 5"/>
          <p:cNvSpPr>
            <a:spLocks noGrp="1"/>
          </p:cNvSpPr>
          <p:nvPr>
            <p:ph type="dt" idx="13"/>
          </p:nvPr>
        </p:nvSpPr>
        <p:spPr/>
        <p:txBody>
          <a:bodyPr/>
          <a:p>
            <a:r>
              <a:rPr lang="fr-FR"/>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88" name="PlaceHolder 2"/>
          <p:cNvSpPr>
            <a:spLocks noGrp="1"/>
          </p:cNvSpPr>
          <p:nvPr>
            <p:ph/>
          </p:nvPr>
        </p:nvSpPr>
        <p:spPr>
          <a:xfrm>
            <a:off x="479880" y="2448000"/>
            <a:ext cx="1123164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EF91C983-24A7-4594-BCD4-7EE39E0C4BA7}" type="slidenum">
              <a:t>&lt;#&gt;</a:t>
            </a:fld>
          </a:p>
        </p:txBody>
      </p:sp>
      <p:sp>
        <p:nvSpPr>
          <p:cNvPr id="6" name="PlaceHolder 5"/>
          <p:cNvSpPr>
            <a:spLocks noGrp="1"/>
          </p:cNvSpPr>
          <p:nvPr>
            <p:ph type="dt" idx="13"/>
          </p:nvPr>
        </p:nvSpPr>
        <p:spPr/>
        <p:txBody>
          <a:bodyPr/>
          <a:p>
            <a:r>
              <a:rPr lang="fr-FR"/>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90"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91"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2521805D-24A9-401B-A0D7-6BAC082F3C67}" type="slidenum">
              <a:t>&lt;#&gt;</a:t>
            </a:fld>
          </a:p>
        </p:txBody>
      </p:sp>
      <p:sp>
        <p:nvSpPr>
          <p:cNvPr id="7" name="PlaceHolder 6"/>
          <p:cNvSpPr>
            <a:spLocks noGrp="1"/>
          </p:cNvSpPr>
          <p:nvPr>
            <p:ph type="dt" idx="13"/>
          </p:nvPr>
        </p:nvSpPr>
        <p:spPr/>
        <p:txBody>
          <a:bodyPr/>
          <a:p>
            <a:r>
              <a:rPr lang="fr-FR"/>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3889FF59-7B78-4DC8-B9F0-06127E29984E}" type="slidenum">
              <a:t>&lt;#&gt;</a:t>
            </a:fld>
          </a:p>
        </p:txBody>
      </p:sp>
      <p:sp>
        <p:nvSpPr>
          <p:cNvPr id="5" name="PlaceHolder 4"/>
          <p:cNvSpPr>
            <a:spLocks noGrp="1"/>
          </p:cNvSpPr>
          <p:nvPr>
            <p:ph type="dt" idx="13"/>
          </p:nvPr>
        </p:nvSpPr>
        <p:spPr/>
        <p:txBody>
          <a:bodyPr/>
          <a:p>
            <a:r>
              <a:rPr lang="fr-FR"/>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3" name="PlaceHolder 1"/>
          <p:cNvSpPr>
            <a:spLocks noGrp="1"/>
          </p:cNvSpPr>
          <p:nvPr>
            <p:ph type="subTitle"/>
          </p:nvPr>
        </p:nvSpPr>
        <p:spPr>
          <a:xfrm>
            <a:off x="479880" y="1199880"/>
            <a:ext cx="11231640" cy="4450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2E4AEB0A-6A70-4FB5-B65F-E8BB0C4AAE1B}" type="slidenum">
              <a:t>&lt;#&gt;</a:t>
            </a:fld>
          </a:p>
        </p:txBody>
      </p:sp>
      <p:sp>
        <p:nvSpPr>
          <p:cNvPr id="5" name="PlaceHolder 4"/>
          <p:cNvSpPr>
            <a:spLocks noGrp="1"/>
          </p:cNvSpPr>
          <p:nvPr>
            <p:ph type="dt" idx="13"/>
          </p:nvPr>
        </p:nvSpPr>
        <p:spPr/>
        <p:txBody>
          <a:bodyPr/>
          <a:p>
            <a:r>
              <a:rPr lang="fr-FR"/>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95"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96"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97"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C71FA4B9-55D4-4CA5-86C0-3A49A2D9A229}" type="slidenum">
              <a:t>&lt;#&gt;</a:t>
            </a:fld>
          </a:p>
        </p:txBody>
      </p:sp>
      <p:sp>
        <p:nvSpPr>
          <p:cNvPr id="8" name="PlaceHolder 7"/>
          <p:cNvSpPr>
            <a:spLocks noGrp="1"/>
          </p:cNvSpPr>
          <p:nvPr>
            <p:ph type="dt" idx="13"/>
          </p:nvPr>
        </p:nvSpPr>
        <p:spPr/>
        <p:txBody>
          <a:bodyPr/>
          <a:p>
            <a:r>
              <a:rPr lang="fr-FR"/>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99"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00"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01" name="PlaceHolder 4"/>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86BF724B-325C-4F59-A7F6-A7C514C82334}" type="slidenum">
              <a:t>&lt;#&gt;</a:t>
            </a:fld>
          </a:p>
        </p:txBody>
      </p:sp>
      <p:sp>
        <p:nvSpPr>
          <p:cNvPr id="8" name="PlaceHolder 7"/>
          <p:cNvSpPr>
            <a:spLocks noGrp="1"/>
          </p:cNvSpPr>
          <p:nvPr>
            <p:ph type="dt" idx="13"/>
          </p:nvPr>
        </p:nvSpPr>
        <p:spPr/>
        <p:txBody>
          <a:bodyPr/>
          <a:p>
            <a:r>
              <a:rPr lang="fr-FR"/>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03"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04"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05" name="PlaceHolder 4"/>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047BB3D6-6E16-4EE6-993A-DBD61C5AB1AB}" type="slidenum">
              <a:t>&lt;#&gt;</a:t>
            </a:fld>
          </a:p>
        </p:txBody>
      </p:sp>
      <p:sp>
        <p:nvSpPr>
          <p:cNvPr id="8" name="PlaceHolder 7"/>
          <p:cNvSpPr>
            <a:spLocks noGrp="1"/>
          </p:cNvSpPr>
          <p:nvPr>
            <p:ph type="dt" idx="13"/>
          </p:nvPr>
        </p:nvSpPr>
        <p:spPr/>
        <p:txBody>
          <a:bodyPr/>
          <a:p>
            <a:r>
              <a:rPr lang="fr-FR"/>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07" name="PlaceHolder 2"/>
          <p:cNvSpPr>
            <a:spLocks noGrp="1"/>
          </p:cNvSpPr>
          <p:nvPr>
            <p:ph/>
          </p:nvPr>
        </p:nvSpPr>
        <p:spPr>
          <a:xfrm>
            <a:off x="479880" y="244800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08" name="PlaceHolder 3"/>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11BA9DCF-F392-44B4-9D61-EC7C8C319C33}" type="slidenum">
              <a:t>&lt;#&gt;</a:t>
            </a:fld>
          </a:p>
        </p:txBody>
      </p:sp>
      <p:sp>
        <p:nvSpPr>
          <p:cNvPr id="7" name="PlaceHolder 6"/>
          <p:cNvSpPr>
            <a:spLocks noGrp="1"/>
          </p:cNvSpPr>
          <p:nvPr>
            <p:ph type="dt" idx="13"/>
          </p:nvPr>
        </p:nvSpPr>
        <p:spPr/>
        <p:txBody>
          <a:bodyPr/>
          <a:p>
            <a:r>
              <a:rPr lang="fr-FR"/>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10"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11"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12"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13" name="PlaceHolder 5"/>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C9F2BA16-EF07-4F95-B0C9-60CC99E917D1}" type="slidenum">
              <a:t>&lt;#&gt;</a:t>
            </a:fld>
          </a:p>
        </p:txBody>
      </p:sp>
      <p:sp>
        <p:nvSpPr>
          <p:cNvPr id="9" name="PlaceHolder 8"/>
          <p:cNvSpPr>
            <a:spLocks noGrp="1"/>
          </p:cNvSpPr>
          <p:nvPr>
            <p:ph type="dt" idx="13"/>
          </p:nvPr>
        </p:nvSpPr>
        <p:spPr/>
        <p:txBody>
          <a:bodyPr/>
          <a:p>
            <a:r>
              <a:rPr lang="fr-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79880" y="1199880"/>
            <a:ext cx="11231640" cy="4450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3259A74-73D6-4856-94C2-52791F2B1307}" type="slidenum">
              <a:t>&lt;#&gt;</a:t>
            </a:fld>
          </a:p>
        </p:txBody>
      </p:sp>
      <p:sp>
        <p:nvSpPr>
          <p:cNvPr id="5" name="PlaceHolder 4"/>
          <p:cNvSpPr>
            <a:spLocks noGrp="1"/>
          </p:cNvSpPr>
          <p:nvPr>
            <p:ph type="dt" idx="1"/>
          </p:nvPr>
        </p:nvSpPr>
        <p:spPr/>
        <p:txBody>
          <a:bodyPr/>
          <a:p>
            <a:r>
              <a:rPr lang="fr-FR"/>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15" name="PlaceHolder 2"/>
          <p:cNvSpPr>
            <a:spLocks noGrp="1"/>
          </p:cNvSpPr>
          <p:nvPr>
            <p:ph/>
          </p:nvPr>
        </p:nvSpPr>
        <p:spPr>
          <a:xfrm>
            <a:off x="47988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16" name="PlaceHolder 3"/>
          <p:cNvSpPr>
            <a:spLocks noGrp="1"/>
          </p:cNvSpPr>
          <p:nvPr>
            <p:ph/>
          </p:nvPr>
        </p:nvSpPr>
        <p:spPr>
          <a:xfrm>
            <a:off x="427716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17" name="PlaceHolder 4"/>
          <p:cNvSpPr>
            <a:spLocks noGrp="1"/>
          </p:cNvSpPr>
          <p:nvPr>
            <p:ph/>
          </p:nvPr>
        </p:nvSpPr>
        <p:spPr>
          <a:xfrm>
            <a:off x="807480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18" name="PlaceHolder 5"/>
          <p:cNvSpPr>
            <a:spLocks noGrp="1"/>
          </p:cNvSpPr>
          <p:nvPr>
            <p:ph/>
          </p:nvPr>
        </p:nvSpPr>
        <p:spPr>
          <a:xfrm>
            <a:off x="47988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19" name="PlaceHolder 6"/>
          <p:cNvSpPr>
            <a:spLocks noGrp="1"/>
          </p:cNvSpPr>
          <p:nvPr>
            <p:ph/>
          </p:nvPr>
        </p:nvSpPr>
        <p:spPr>
          <a:xfrm>
            <a:off x="427716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20" name="PlaceHolder 7"/>
          <p:cNvSpPr>
            <a:spLocks noGrp="1"/>
          </p:cNvSpPr>
          <p:nvPr>
            <p:ph/>
          </p:nvPr>
        </p:nvSpPr>
        <p:spPr>
          <a:xfrm>
            <a:off x="807480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4432A398-96B4-4B55-BEBA-7281ADC50C33}" type="slidenum">
              <a:t>&lt;#&gt;</a:t>
            </a:fld>
          </a:p>
        </p:txBody>
      </p:sp>
      <p:sp>
        <p:nvSpPr>
          <p:cNvPr id="11" name="PlaceHolder 10"/>
          <p:cNvSpPr>
            <a:spLocks noGrp="1"/>
          </p:cNvSpPr>
          <p:nvPr>
            <p:ph type="dt" idx="13"/>
          </p:nvPr>
        </p:nvSpPr>
        <p:spPr/>
        <p:txBody>
          <a:bodyPr/>
          <a:p>
            <a:r>
              <a:rPr lang="fr-FR"/>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6"/>
          </p:nvPr>
        </p:nvSpPr>
        <p:spPr/>
        <p:txBody>
          <a:bodyPr/>
          <a:p>
            <a:fld id="{64F60C61-9585-45B1-B19D-A975865B6F91}"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4"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25" name="PlaceHolder 2"/>
          <p:cNvSpPr>
            <a:spLocks noGrp="1"/>
          </p:cNvSpPr>
          <p:nvPr>
            <p:ph type="subTitle"/>
          </p:nvPr>
        </p:nvSpPr>
        <p:spPr>
          <a:xfrm>
            <a:off x="479880" y="2448000"/>
            <a:ext cx="11231640" cy="343152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sldNum" idx="16"/>
          </p:nvPr>
        </p:nvSpPr>
        <p:spPr/>
        <p:txBody>
          <a:bodyPr/>
          <a:p>
            <a:fld id="{41676861-41BD-44B3-88A4-88ADC718ECD8}"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27" name="PlaceHolder 2"/>
          <p:cNvSpPr>
            <a:spLocks noGrp="1"/>
          </p:cNvSpPr>
          <p:nvPr>
            <p:ph/>
          </p:nvPr>
        </p:nvSpPr>
        <p:spPr>
          <a:xfrm>
            <a:off x="479880" y="2448000"/>
            <a:ext cx="1123164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 name="PlaceHolder 3"/>
          <p:cNvSpPr>
            <a:spLocks noGrp="1"/>
          </p:cNvSpPr>
          <p:nvPr>
            <p:ph type="sldNum" idx="16"/>
          </p:nvPr>
        </p:nvSpPr>
        <p:spPr/>
        <p:txBody>
          <a:bodyPr/>
          <a:p>
            <a:fld id="{0FD6C18B-2E2E-4482-89D0-DF9E40417F6C}"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29"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30"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sldNum" idx="16"/>
          </p:nvPr>
        </p:nvSpPr>
        <p:spPr/>
        <p:txBody>
          <a:bodyPr/>
          <a:p>
            <a:fld id="{12E61603-879C-4946-821A-C4607D365E43}"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1"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 name="PlaceHolder 2"/>
          <p:cNvSpPr>
            <a:spLocks noGrp="1"/>
          </p:cNvSpPr>
          <p:nvPr>
            <p:ph type="sldNum" idx="16"/>
          </p:nvPr>
        </p:nvSpPr>
        <p:spPr/>
        <p:txBody>
          <a:bodyPr/>
          <a:p>
            <a:fld id="{D7D0364F-E680-40AE-BB5F-A32FA6DC3ED4}"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2" name="PlaceHolder 1"/>
          <p:cNvSpPr>
            <a:spLocks noGrp="1"/>
          </p:cNvSpPr>
          <p:nvPr>
            <p:ph type="subTitle"/>
          </p:nvPr>
        </p:nvSpPr>
        <p:spPr>
          <a:xfrm>
            <a:off x="479880" y="1199880"/>
            <a:ext cx="11231640" cy="4450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sldNum" idx="16"/>
          </p:nvPr>
        </p:nvSpPr>
        <p:spPr/>
        <p:txBody>
          <a:bodyPr/>
          <a:p>
            <a:fld id="{11AD8911-76E5-46A7-B98E-BD207FC318CE}"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34"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35"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36"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sldNum" idx="16"/>
          </p:nvPr>
        </p:nvSpPr>
        <p:spPr/>
        <p:txBody>
          <a:bodyPr/>
          <a:p>
            <a:fld id="{1F9DE6BE-ECAB-4D94-823D-8860C9D424E4}"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38"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39"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40" name="PlaceHolder 4"/>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sldNum" idx="16"/>
          </p:nvPr>
        </p:nvSpPr>
        <p:spPr/>
        <p:txBody>
          <a:bodyPr/>
          <a:p>
            <a:fld id="{95A75B2C-5707-4CD6-9EA3-15A475EFDA79}"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42"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43"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44" name="PlaceHolder 4"/>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sldNum" idx="16"/>
          </p:nvPr>
        </p:nvSpPr>
        <p:spPr/>
        <p:txBody>
          <a:bodyPr/>
          <a:p>
            <a:fld id="{9B9FD083-5A6A-4801-80A1-DE87B4C41F17}"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18"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19"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0"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5417E17-C976-4702-A449-FD01B33BB9B9}"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46" name="PlaceHolder 2"/>
          <p:cNvSpPr>
            <a:spLocks noGrp="1"/>
          </p:cNvSpPr>
          <p:nvPr>
            <p:ph/>
          </p:nvPr>
        </p:nvSpPr>
        <p:spPr>
          <a:xfrm>
            <a:off x="479880" y="244800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47" name="PlaceHolder 3"/>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sldNum" idx="16"/>
          </p:nvPr>
        </p:nvSpPr>
        <p:spPr/>
        <p:txBody>
          <a:bodyPr/>
          <a:p>
            <a:fld id="{48744F6C-EABA-4A3A-A287-A4FC443EC1D8}"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49"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0"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1"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2" name="PlaceHolder 5"/>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 name="PlaceHolder 6"/>
          <p:cNvSpPr>
            <a:spLocks noGrp="1"/>
          </p:cNvSpPr>
          <p:nvPr>
            <p:ph type="sldNum" idx="16"/>
          </p:nvPr>
        </p:nvSpPr>
        <p:spPr/>
        <p:txBody>
          <a:bodyPr/>
          <a:p>
            <a:fld id="{B1FB1084-C410-47A5-AD7D-752B47ADAB9C}"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54" name="PlaceHolder 2"/>
          <p:cNvSpPr>
            <a:spLocks noGrp="1"/>
          </p:cNvSpPr>
          <p:nvPr>
            <p:ph/>
          </p:nvPr>
        </p:nvSpPr>
        <p:spPr>
          <a:xfrm>
            <a:off x="47988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5" name="PlaceHolder 3"/>
          <p:cNvSpPr>
            <a:spLocks noGrp="1"/>
          </p:cNvSpPr>
          <p:nvPr>
            <p:ph/>
          </p:nvPr>
        </p:nvSpPr>
        <p:spPr>
          <a:xfrm>
            <a:off x="427716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6" name="PlaceHolder 4"/>
          <p:cNvSpPr>
            <a:spLocks noGrp="1"/>
          </p:cNvSpPr>
          <p:nvPr>
            <p:ph/>
          </p:nvPr>
        </p:nvSpPr>
        <p:spPr>
          <a:xfrm>
            <a:off x="807480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7" name="PlaceHolder 5"/>
          <p:cNvSpPr>
            <a:spLocks noGrp="1"/>
          </p:cNvSpPr>
          <p:nvPr>
            <p:ph/>
          </p:nvPr>
        </p:nvSpPr>
        <p:spPr>
          <a:xfrm>
            <a:off x="47988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8" name="PlaceHolder 6"/>
          <p:cNvSpPr>
            <a:spLocks noGrp="1"/>
          </p:cNvSpPr>
          <p:nvPr>
            <p:ph/>
          </p:nvPr>
        </p:nvSpPr>
        <p:spPr>
          <a:xfrm>
            <a:off x="427716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59" name="PlaceHolder 7"/>
          <p:cNvSpPr>
            <a:spLocks noGrp="1"/>
          </p:cNvSpPr>
          <p:nvPr>
            <p:ph/>
          </p:nvPr>
        </p:nvSpPr>
        <p:spPr>
          <a:xfrm>
            <a:off x="807480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9" name="PlaceHolder 8"/>
          <p:cNvSpPr>
            <a:spLocks noGrp="1"/>
          </p:cNvSpPr>
          <p:nvPr>
            <p:ph type="sldNum" idx="16"/>
          </p:nvPr>
        </p:nvSpPr>
        <p:spPr/>
        <p:txBody>
          <a:bodyPr/>
          <a:p>
            <a:fld id="{824CA7B6-A93B-4725-AC40-1BEA759004A2}"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8"/>
          </p:nvPr>
        </p:nvSpPr>
        <p:spPr/>
        <p:txBody>
          <a:bodyPr/>
          <a:p>
            <a:r>
              <a:t>Footer</a:t>
            </a:r>
          </a:p>
        </p:txBody>
      </p:sp>
      <p:sp>
        <p:nvSpPr>
          <p:cNvPr id="3" name="PlaceHolder 2"/>
          <p:cNvSpPr>
            <a:spLocks noGrp="1"/>
          </p:cNvSpPr>
          <p:nvPr>
            <p:ph type="sldNum" idx="19"/>
          </p:nvPr>
        </p:nvSpPr>
        <p:spPr/>
        <p:txBody>
          <a:bodyPr/>
          <a:p>
            <a:fld id="{A28313A1-070E-4069-B891-70569716A6D2}" type="slidenum">
              <a:t>&lt;#&gt;</a:t>
            </a:fld>
          </a:p>
        </p:txBody>
      </p:sp>
      <p:sp>
        <p:nvSpPr>
          <p:cNvPr id="4" name="PlaceHolder 3"/>
          <p:cNvSpPr>
            <a:spLocks noGrp="1"/>
          </p:cNvSpPr>
          <p:nvPr>
            <p:ph type="dt" idx="17"/>
          </p:nvPr>
        </p:nvSpPr>
        <p:spPr/>
        <p:txBody>
          <a:bodyPr/>
          <a:p>
            <a:r>
              <a:rPr lang="fr-FR"/>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0"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71" name="PlaceHolder 2"/>
          <p:cNvSpPr>
            <a:spLocks noGrp="1"/>
          </p:cNvSpPr>
          <p:nvPr>
            <p:ph type="subTitle"/>
          </p:nvPr>
        </p:nvSpPr>
        <p:spPr>
          <a:xfrm>
            <a:off x="479880" y="2448000"/>
            <a:ext cx="11231640" cy="3431520"/>
          </a:xfrm>
          <a:prstGeom prst="rect">
            <a:avLst/>
          </a:prstGeom>
          <a:noFill/>
          <a:ln w="0">
            <a:noFill/>
          </a:ln>
        </p:spPr>
        <p:txBody>
          <a:bodyPr lIns="0" rIns="0" tIns="0" bIns="0" anchor="ctr">
            <a:noAutofit/>
          </a:bodyPr>
          <a:p>
            <a:pPr indent="0" algn="ctr">
              <a:buNone/>
            </a:pPr>
            <a:endParaRPr b="0" lang="fr-FR" sz="3200" spc="-1" strike="noStrike">
              <a:solidFill>
                <a:srgbClr val="000000"/>
              </a:solidFill>
              <a:latin typeface="Arial"/>
            </a:endParaRPr>
          </a:p>
        </p:txBody>
      </p:sp>
      <p:sp>
        <p:nvSpPr>
          <p:cNvPr id="4" name="PlaceHolder 3"/>
          <p:cNvSpPr>
            <a:spLocks noGrp="1"/>
          </p:cNvSpPr>
          <p:nvPr>
            <p:ph type="ftr" idx="18"/>
          </p:nvPr>
        </p:nvSpPr>
        <p:spPr/>
        <p:txBody>
          <a:bodyPr/>
          <a:p>
            <a:r>
              <a:t>Footer</a:t>
            </a:r>
          </a:p>
        </p:txBody>
      </p:sp>
      <p:sp>
        <p:nvSpPr>
          <p:cNvPr id="5" name="PlaceHolder 4"/>
          <p:cNvSpPr>
            <a:spLocks noGrp="1"/>
          </p:cNvSpPr>
          <p:nvPr>
            <p:ph type="sldNum" idx="19"/>
          </p:nvPr>
        </p:nvSpPr>
        <p:spPr/>
        <p:txBody>
          <a:bodyPr/>
          <a:p>
            <a:fld id="{BAD49AC4-7DF8-4B4F-879A-1909319ECB15}" type="slidenum">
              <a:t>&lt;#&gt;</a:t>
            </a:fld>
          </a:p>
        </p:txBody>
      </p:sp>
      <p:sp>
        <p:nvSpPr>
          <p:cNvPr id="6" name="PlaceHolder 5"/>
          <p:cNvSpPr>
            <a:spLocks noGrp="1"/>
          </p:cNvSpPr>
          <p:nvPr>
            <p:ph type="dt" idx="17"/>
          </p:nvPr>
        </p:nvSpPr>
        <p:spPr/>
        <p:txBody>
          <a:bodyPr/>
          <a:p>
            <a:r>
              <a:rPr lang="fr-FR"/>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73" name="PlaceHolder 2"/>
          <p:cNvSpPr>
            <a:spLocks noGrp="1"/>
          </p:cNvSpPr>
          <p:nvPr>
            <p:ph/>
          </p:nvPr>
        </p:nvSpPr>
        <p:spPr>
          <a:xfrm>
            <a:off x="479880" y="2448000"/>
            <a:ext cx="1123164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4" name="PlaceHolder 3"/>
          <p:cNvSpPr>
            <a:spLocks noGrp="1"/>
          </p:cNvSpPr>
          <p:nvPr>
            <p:ph type="ftr" idx="18"/>
          </p:nvPr>
        </p:nvSpPr>
        <p:spPr/>
        <p:txBody>
          <a:bodyPr/>
          <a:p>
            <a:r>
              <a:t>Footer</a:t>
            </a:r>
          </a:p>
        </p:txBody>
      </p:sp>
      <p:sp>
        <p:nvSpPr>
          <p:cNvPr id="5" name="PlaceHolder 4"/>
          <p:cNvSpPr>
            <a:spLocks noGrp="1"/>
          </p:cNvSpPr>
          <p:nvPr>
            <p:ph type="sldNum" idx="19"/>
          </p:nvPr>
        </p:nvSpPr>
        <p:spPr/>
        <p:txBody>
          <a:bodyPr/>
          <a:p>
            <a:fld id="{B45A2402-B500-4CD5-BFF0-FDACE35B6EFC}" type="slidenum">
              <a:t>&lt;#&gt;</a:t>
            </a:fld>
          </a:p>
        </p:txBody>
      </p:sp>
      <p:sp>
        <p:nvSpPr>
          <p:cNvPr id="6" name="PlaceHolder 5"/>
          <p:cNvSpPr>
            <a:spLocks noGrp="1"/>
          </p:cNvSpPr>
          <p:nvPr>
            <p:ph type="dt" idx="17"/>
          </p:nvPr>
        </p:nvSpPr>
        <p:spPr/>
        <p:txBody>
          <a:bodyPr/>
          <a:p>
            <a:r>
              <a:rPr lang="fr-FR"/>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75"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76"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18"/>
          </p:nvPr>
        </p:nvSpPr>
        <p:spPr/>
        <p:txBody>
          <a:bodyPr/>
          <a:p>
            <a:r>
              <a:t>Footer</a:t>
            </a:r>
          </a:p>
        </p:txBody>
      </p:sp>
      <p:sp>
        <p:nvSpPr>
          <p:cNvPr id="6" name="PlaceHolder 5"/>
          <p:cNvSpPr>
            <a:spLocks noGrp="1"/>
          </p:cNvSpPr>
          <p:nvPr>
            <p:ph type="sldNum" idx="19"/>
          </p:nvPr>
        </p:nvSpPr>
        <p:spPr/>
        <p:txBody>
          <a:bodyPr/>
          <a:p>
            <a:fld id="{C4660DA5-D026-4533-BEA8-81C19B226ECB}" type="slidenum">
              <a:t>&lt;#&gt;</a:t>
            </a:fld>
          </a:p>
        </p:txBody>
      </p:sp>
      <p:sp>
        <p:nvSpPr>
          <p:cNvPr id="7" name="PlaceHolder 6"/>
          <p:cNvSpPr>
            <a:spLocks noGrp="1"/>
          </p:cNvSpPr>
          <p:nvPr>
            <p:ph type="dt" idx="17"/>
          </p:nvPr>
        </p:nvSpPr>
        <p:spPr/>
        <p:txBody>
          <a:bodyPr/>
          <a:p>
            <a:r>
              <a:rPr lang="fr-FR"/>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 name="PlaceHolder 2"/>
          <p:cNvSpPr>
            <a:spLocks noGrp="1"/>
          </p:cNvSpPr>
          <p:nvPr>
            <p:ph type="ftr" idx="18"/>
          </p:nvPr>
        </p:nvSpPr>
        <p:spPr/>
        <p:txBody>
          <a:bodyPr/>
          <a:p>
            <a:r>
              <a:t>Footer</a:t>
            </a:r>
          </a:p>
        </p:txBody>
      </p:sp>
      <p:sp>
        <p:nvSpPr>
          <p:cNvPr id="4" name="PlaceHolder 3"/>
          <p:cNvSpPr>
            <a:spLocks noGrp="1"/>
          </p:cNvSpPr>
          <p:nvPr>
            <p:ph type="sldNum" idx="19"/>
          </p:nvPr>
        </p:nvSpPr>
        <p:spPr/>
        <p:txBody>
          <a:bodyPr/>
          <a:p>
            <a:fld id="{F658239D-CF65-4C3D-AF03-0EFCAFB23FD4}" type="slidenum">
              <a:t>&lt;#&gt;</a:t>
            </a:fld>
          </a:p>
        </p:txBody>
      </p:sp>
      <p:sp>
        <p:nvSpPr>
          <p:cNvPr id="5" name="PlaceHolder 4"/>
          <p:cNvSpPr>
            <a:spLocks noGrp="1"/>
          </p:cNvSpPr>
          <p:nvPr>
            <p:ph type="dt" idx="17"/>
          </p:nvPr>
        </p:nvSpPr>
        <p:spPr/>
        <p:txBody>
          <a:bodyPr/>
          <a:p>
            <a:r>
              <a:rPr lang="fr-FR"/>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8" name="PlaceHolder 1"/>
          <p:cNvSpPr>
            <a:spLocks noGrp="1"/>
          </p:cNvSpPr>
          <p:nvPr>
            <p:ph type="subTitle"/>
          </p:nvPr>
        </p:nvSpPr>
        <p:spPr>
          <a:xfrm>
            <a:off x="479880" y="1199880"/>
            <a:ext cx="11231640" cy="4450320"/>
          </a:xfrm>
          <a:prstGeom prst="rect">
            <a:avLst/>
          </a:prstGeom>
          <a:noFill/>
          <a:ln w="0">
            <a:noFill/>
          </a:ln>
        </p:spPr>
        <p:txBody>
          <a:bodyPr lIns="0" rIns="0" tIns="0" bIns="0" anchor="ctr">
            <a:noAutofit/>
          </a:bodyPr>
          <a:p>
            <a:pPr algn="ctr"/>
            <a:endParaRPr b="0" lang="fr-FR" sz="3200" spc="-1" strike="noStrike">
              <a:solidFill>
                <a:srgbClr val="000000"/>
              </a:solidFill>
              <a:latin typeface="Arial"/>
            </a:endParaRPr>
          </a:p>
        </p:txBody>
      </p:sp>
      <p:sp>
        <p:nvSpPr>
          <p:cNvPr id="3" name="PlaceHolder 2"/>
          <p:cNvSpPr>
            <a:spLocks noGrp="1"/>
          </p:cNvSpPr>
          <p:nvPr>
            <p:ph type="ftr" idx="18"/>
          </p:nvPr>
        </p:nvSpPr>
        <p:spPr/>
        <p:txBody>
          <a:bodyPr/>
          <a:p>
            <a:r>
              <a:t>Footer</a:t>
            </a:r>
          </a:p>
        </p:txBody>
      </p:sp>
      <p:sp>
        <p:nvSpPr>
          <p:cNvPr id="4" name="PlaceHolder 3"/>
          <p:cNvSpPr>
            <a:spLocks noGrp="1"/>
          </p:cNvSpPr>
          <p:nvPr>
            <p:ph type="sldNum" idx="19"/>
          </p:nvPr>
        </p:nvSpPr>
        <p:spPr/>
        <p:txBody>
          <a:bodyPr/>
          <a:p>
            <a:fld id="{FAB33A0B-E6BC-49CB-B8B7-721A4C5ACB26}" type="slidenum">
              <a:t>&lt;#&gt;</a:t>
            </a:fld>
          </a:p>
        </p:txBody>
      </p:sp>
      <p:sp>
        <p:nvSpPr>
          <p:cNvPr id="5" name="PlaceHolder 4"/>
          <p:cNvSpPr>
            <a:spLocks noGrp="1"/>
          </p:cNvSpPr>
          <p:nvPr>
            <p:ph type="dt" idx="17"/>
          </p:nvPr>
        </p:nvSpPr>
        <p:spPr/>
        <p:txBody>
          <a:bodyPr/>
          <a:p>
            <a:r>
              <a:rPr lang="fr-FR"/>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80"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81" name="PlaceHolder 3"/>
          <p:cNvSpPr>
            <a:spLocks noGrp="1"/>
          </p:cNvSpPr>
          <p:nvPr>
            <p:ph/>
          </p:nvPr>
        </p:nvSpPr>
        <p:spPr>
          <a:xfrm>
            <a:off x="623520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82"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8"/>
          </p:nvPr>
        </p:nvSpPr>
        <p:spPr/>
        <p:txBody>
          <a:bodyPr/>
          <a:p>
            <a:r>
              <a:t>Footer</a:t>
            </a:r>
          </a:p>
        </p:txBody>
      </p:sp>
      <p:sp>
        <p:nvSpPr>
          <p:cNvPr id="7" name="PlaceHolder 6"/>
          <p:cNvSpPr>
            <a:spLocks noGrp="1"/>
          </p:cNvSpPr>
          <p:nvPr>
            <p:ph type="sldNum" idx="19"/>
          </p:nvPr>
        </p:nvSpPr>
        <p:spPr/>
        <p:txBody>
          <a:bodyPr/>
          <a:p>
            <a:fld id="{0258A1D2-252E-4494-BC12-8C98061D9549}" type="slidenum">
              <a:t>&lt;#&gt;</a:t>
            </a:fld>
          </a:p>
        </p:txBody>
      </p:sp>
      <p:sp>
        <p:nvSpPr>
          <p:cNvPr id="8" name="PlaceHolder 7"/>
          <p:cNvSpPr>
            <a:spLocks noGrp="1"/>
          </p:cNvSpPr>
          <p:nvPr>
            <p:ph type="dt" idx="17"/>
          </p:nvPr>
        </p:nvSpPr>
        <p:spPr/>
        <p:txBody>
          <a:bodyPr/>
          <a:p>
            <a:r>
              <a:rPr lang="fr-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2"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3"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4" name="PlaceHolder 4"/>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24F1076-0DAD-403C-A8CA-66D8EAE274C3}" type="slidenum">
              <a:t>&lt;#&gt;</a:t>
            </a:fld>
          </a:p>
        </p:txBody>
      </p:sp>
      <p:sp>
        <p:nvSpPr>
          <p:cNvPr id="8" name="PlaceHolder 7"/>
          <p:cNvSpPr>
            <a:spLocks noGrp="1"/>
          </p:cNvSpPr>
          <p:nvPr>
            <p:ph type="dt" idx="1"/>
          </p:nvPr>
        </p:nvSpPr>
        <p:spPr/>
        <p:txBody>
          <a:bodyPr/>
          <a:p>
            <a:r>
              <a:rPr lang="fr-FR"/>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84" name="PlaceHolder 2"/>
          <p:cNvSpPr>
            <a:spLocks noGrp="1"/>
          </p:cNvSpPr>
          <p:nvPr>
            <p:ph/>
          </p:nvPr>
        </p:nvSpPr>
        <p:spPr>
          <a:xfrm>
            <a:off x="479880" y="2448000"/>
            <a:ext cx="5481000" cy="343152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85"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86" name="PlaceHolder 4"/>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8"/>
          </p:nvPr>
        </p:nvSpPr>
        <p:spPr/>
        <p:txBody>
          <a:bodyPr/>
          <a:p>
            <a:r>
              <a:t>Footer</a:t>
            </a:r>
          </a:p>
        </p:txBody>
      </p:sp>
      <p:sp>
        <p:nvSpPr>
          <p:cNvPr id="7" name="PlaceHolder 6"/>
          <p:cNvSpPr>
            <a:spLocks noGrp="1"/>
          </p:cNvSpPr>
          <p:nvPr>
            <p:ph type="sldNum" idx="19"/>
          </p:nvPr>
        </p:nvSpPr>
        <p:spPr/>
        <p:txBody>
          <a:bodyPr/>
          <a:p>
            <a:fld id="{272C4FA2-3FBE-4690-8229-5FC080019FB2}" type="slidenum">
              <a:t>&lt;#&gt;</a:t>
            </a:fld>
          </a:p>
        </p:txBody>
      </p:sp>
      <p:sp>
        <p:nvSpPr>
          <p:cNvPr id="8" name="PlaceHolder 7"/>
          <p:cNvSpPr>
            <a:spLocks noGrp="1"/>
          </p:cNvSpPr>
          <p:nvPr>
            <p:ph type="dt" idx="17"/>
          </p:nvPr>
        </p:nvSpPr>
        <p:spPr/>
        <p:txBody>
          <a:bodyPr/>
          <a:p>
            <a:r>
              <a:rPr lang="fr-FR"/>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88"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89"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90" name="PlaceHolder 4"/>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18"/>
          </p:nvPr>
        </p:nvSpPr>
        <p:spPr/>
        <p:txBody>
          <a:bodyPr/>
          <a:p>
            <a:r>
              <a:t>Footer</a:t>
            </a:r>
          </a:p>
        </p:txBody>
      </p:sp>
      <p:sp>
        <p:nvSpPr>
          <p:cNvPr id="7" name="PlaceHolder 6"/>
          <p:cNvSpPr>
            <a:spLocks noGrp="1"/>
          </p:cNvSpPr>
          <p:nvPr>
            <p:ph type="sldNum" idx="19"/>
          </p:nvPr>
        </p:nvSpPr>
        <p:spPr/>
        <p:txBody>
          <a:bodyPr/>
          <a:p>
            <a:fld id="{4ED57C16-5EB1-40E9-BA7C-F67A6DF43826}" type="slidenum">
              <a:t>&lt;#&gt;</a:t>
            </a:fld>
          </a:p>
        </p:txBody>
      </p:sp>
      <p:sp>
        <p:nvSpPr>
          <p:cNvPr id="8" name="PlaceHolder 7"/>
          <p:cNvSpPr>
            <a:spLocks noGrp="1"/>
          </p:cNvSpPr>
          <p:nvPr>
            <p:ph type="dt" idx="17"/>
          </p:nvPr>
        </p:nvSpPr>
        <p:spPr/>
        <p:txBody>
          <a:bodyPr/>
          <a:p>
            <a:r>
              <a:rPr lang="fr-FR"/>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92" name="PlaceHolder 2"/>
          <p:cNvSpPr>
            <a:spLocks noGrp="1"/>
          </p:cNvSpPr>
          <p:nvPr>
            <p:ph/>
          </p:nvPr>
        </p:nvSpPr>
        <p:spPr>
          <a:xfrm>
            <a:off x="479880" y="244800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93" name="PlaceHolder 3"/>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5" name="PlaceHolder 4"/>
          <p:cNvSpPr>
            <a:spLocks noGrp="1"/>
          </p:cNvSpPr>
          <p:nvPr>
            <p:ph type="ftr" idx="18"/>
          </p:nvPr>
        </p:nvSpPr>
        <p:spPr/>
        <p:txBody>
          <a:bodyPr/>
          <a:p>
            <a:r>
              <a:t>Footer</a:t>
            </a:r>
          </a:p>
        </p:txBody>
      </p:sp>
      <p:sp>
        <p:nvSpPr>
          <p:cNvPr id="6" name="PlaceHolder 5"/>
          <p:cNvSpPr>
            <a:spLocks noGrp="1"/>
          </p:cNvSpPr>
          <p:nvPr>
            <p:ph type="sldNum" idx="19"/>
          </p:nvPr>
        </p:nvSpPr>
        <p:spPr/>
        <p:txBody>
          <a:bodyPr/>
          <a:p>
            <a:fld id="{9E0BDDFA-775B-422D-8938-74064C982BBA}" type="slidenum">
              <a:t>&lt;#&gt;</a:t>
            </a:fld>
          </a:p>
        </p:txBody>
      </p:sp>
      <p:sp>
        <p:nvSpPr>
          <p:cNvPr id="7" name="PlaceHolder 6"/>
          <p:cNvSpPr>
            <a:spLocks noGrp="1"/>
          </p:cNvSpPr>
          <p:nvPr>
            <p:ph type="dt" idx="17"/>
          </p:nvPr>
        </p:nvSpPr>
        <p:spPr/>
        <p:txBody>
          <a:bodyPr/>
          <a:p>
            <a:r>
              <a:rPr lang="fr-FR"/>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95"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96"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97" name="PlaceHolder 4"/>
          <p:cNvSpPr>
            <a:spLocks noGrp="1"/>
          </p:cNvSpPr>
          <p:nvPr>
            <p:ph/>
          </p:nvPr>
        </p:nvSpPr>
        <p:spPr>
          <a:xfrm>
            <a:off x="47988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98" name="PlaceHolder 5"/>
          <p:cNvSpPr>
            <a:spLocks noGrp="1"/>
          </p:cNvSpPr>
          <p:nvPr>
            <p:ph/>
          </p:nvPr>
        </p:nvSpPr>
        <p:spPr>
          <a:xfrm>
            <a:off x="6235200" y="424044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7" name="PlaceHolder 6"/>
          <p:cNvSpPr>
            <a:spLocks noGrp="1"/>
          </p:cNvSpPr>
          <p:nvPr>
            <p:ph type="ftr" idx="18"/>
          </p:nvPr>
        </p:nvSpPr>
        <p:spPr/>
        <p:txBody>
          <a:bodyPr/>
          <a:p>
            <a:r>
              <a:t>Footer</a:t>
            </a:r>
          </a:p>
        </p:txBody>
      </p:sp>
      <p:sp>
        <p:nvSpPr>
          <p:cNvPr id="8" name="PlaceHolder 7"/>
          <p:cNvSpPr>
            <a:spLocks noGrp="1"/>
          </p:cNvSpPr>
          <p:nvPr>
            <p:ph type="sldNum" idx="19"/>
          </p:nvPr>
        </p:nvSpPr>
        <p:spPr/>
        <p:txBody>
          <a:bodyPr/>
          <a:p>
            <a:fld id="{CBA12307-5A27-4D45-B65F-61793BF52E05}" type="slidenum">
              <a:t>&lt;#&gt;</a:t>
            </a:fld>
          </a:p>
        </p:txBody>
      </p:sp>
      <p:sp>
        <p:nvSpPr>
          <p:cNvPr id="9" name="PlaceHolder 8"/>
          <p:cNvSpPr>
            <a:spLocks noGrp="1"/>
          </p:cNvSpPr>
          <p:nvPr>
            <p:ph type="dt" idx="17"/>
          </p:nvPr>
        </p:nvSpPr>
        <p:spPr/>
        <p:txBody>
          <a:bodyPr/>
          <a:p>
            <a:r>
              <a:rPr lang="fr-FR"/>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300" name="PlaceHolder 2"/>
          <p:cNvSpPr>
            <a:spLocks noGrp="1"/>
          </p:cNvSpPr>
          <p:nvPr>
            <p:ph/>
          </p:nvPr>
        </p:nvSpPr>
        <p:spPr>
          <a:xfrm>
            <a:off x="47988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01" name="PlaceHolder 3"/>
          <p:cNvSpPr>
            <a:spLocks noGrp="1"/>
          </p:cNvSpPr>
          <p:nvPr>
            <p:ph/>
          </p:nvPr>
        </p:nvSpPr>
        <p:spPr>
          <a:xfrm>
            <a:off x="427716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02" name="PlaceHolder 4"/>
          <p:cNvSpPr>
            <a:spLocks noGrp="1"/>
          </p:cNvSpPr>
          <p:nvPr>
            <p:ph/>
          </p:nvPr>
        </p:nvSpPr>
        <p:spPr>
          <a:xfrm>
            <a:off x="8074800" y="244800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03" name="PlaceHolder 5"/>
          <p:cNvSpPr>
            <a:spLocks noGrp="1"/>
          </p:cNvSpPr>
          <p:nvPr>
            <p:ph/>
          </p:nvPr>
        </p:nvSpPr>
        <p:spPr>
          <a:xfrm>
            <a:off x="47988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04" name="PlaceHolder 6"/>
          <p:cNvSpPr>
            <a:spLocks noGrp="1"/>
          </p:cNvSpPr>
          <p:nvPr>
            <p:ph/>
          </p:nvPr>
        </p:nvSpPr>
        <p:spPr>
          <a:xfrm>
            <a:off x="427716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305" name="PlaceHolder 7"/>
          <p:cNvSpPr>
            <a:spLocks noGrp="1"/>
          </p:cNvSpPr>
          <p:nvPr>
            <p:ph/>
          </p:nvPr>
        </p:nvSpPr>
        <p:spPr>
          <a:xfrm>
            <a:off x="8074800" y="4240440"/>
            <a:ext cx="36162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9" name="PlaceHolder 8"/>
          <p:cNvSpPr>
            <a:spLocks noGrp="1"/>
          </p:cNvSpPr>
          <p:nvPr>
            <p:ph type="ftr" idx="18"/>
          </p:nvPr>
        </p:nvSpPr>
        <p:spPr/>
        <p:txBody>
          <a:bodyPr/>
          <a:p>
            <a:r>
              <a:t>Footer</a:t>
            </a:r>
          </a:p>
        </p:txBody>
      </p:sp>
      <p:sp>
        <p:nvSpPr>
          <p:cNvPr id="10" name="PlaceHolder 9"/>
          <p:cNvSpPr>
            <a:spLocks noGrp="1"/>
          </p:cNvSpPr>
          <p:nvPr>
            <p:ph type="sldNum" idx="19"/>
          </p:nvPr>
        </p:nvSpPr>
        <p:spPr/>
        <p:txBody>
          <a:bodyPr/>
          <a:p>
            <a:fld id="{2FD6FC88-5CAC-425D-8031-5E41606C4F32}" type="slidenum">
              <a:t>&lt;#&gt;</a:t>
            </a:fld>
          </a:p>
        </p:txBody>
      </p:sp>
      <p:sp>
        <p:nvSpPr>
          <p:cNvPr id="11" name="PlaceHolder 10"/>
          <p:cNvSpPr>
            <a:spLocks noGrp="1"/>
          </p:cNvSpPr>
          <p:nvPr>
            <p:ph type="dt" idx="17"/>
          </p:nvPr>
        </p:nvSpPr>
        <p:spPr/>
        <p:txBody>
          <a:bodyPr/>
          <a:p>
            <a:r>
              <a:rPr lang="fr-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79880" y="1199880"/>
            <a:ext cx="11231640" cy="959760"/>
          </a:xfrm>
          <a:prstGeom prst="rect">
            <a:avLst/>
          </a:prstGeom>
          <a:noFill/>
          <a:ln w="0">
            <a:noFill/>
          </a:ln>
        </p:spPr>
        <p:txBody>
          <a:bodyPr lIns="0" rIns="0" tIns="0" bIns="0" anchor="ctr">
            <a:noAutofit/>
          </a:bodyPr>
          <a:p>
            <a:pPr indent="0">
              <a:buNone/>
            </a:pPr>
            <a:endParaRPr b="0" lang="fr-FR" sz="1800" spc="-1" strike="noStrike">
              <a:solidFill>
                <a:srgbClr val="000000"/>
              </a:solidFill>
              <a:latin typeface="Marianne"/>
            </a:endParaRPr>
          </a:p>
        </p:txBody>
      </p:sp>
      <p:sp>
        <p:nvSpPr>
          <p:cNvPr id="26" name="PlaceHolder 2"/>
          <p:cNvSpPr>
            <a:spLocks noGrp="1"/>
          </p:cNvSpPr>
          <p:nvPr>
            <p:ph/>
          </p:nvPr>
        </p:nvSpPr>
        <p:spPr>
          <a:xfrm>
            <a:off x="47988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7" name="PlaceHolder 3"/>
          <p:cNvSpPr>
            <a:spLocks noGrp="1"/>
          </p:cNvSpPr>
          <p:nvPr>
            <p:ph/>
          </p:nvPr>
        </p:nvSpPr>
        <p:spPr>
          <a:xfrm>
            <a:off x="6235200" y="2448000"/>
            <a:ext cx="548100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28" name="PlaceHolder 4"/>
          <p:cNvSpPr>
            <a:spLocks noGrp="1"/>
          </p:cNvSpPr>
          <p:nvPr>
            <p:ph/>
          </p:nvPr>
        </p:nvSpPr>
        <p:spPr>
          <a:xfrm>
            <a:off x="479880" y="4240440"/>
            <a:ext cx="11231640" cy="1636560"/>
          </a:xfrm>
          <a:prstGeom prst="rect">
            <a:avLst/>
          </a:prstGeom>
          <a:noFill/>
          <a:ln w="0">
            <a:noFill/>
          </a:ln>
        </p:spPr>
        <p:txBody>
          <a:bodyPr lIns="0" rIns="0" tIns="0" bIns="0" anchor="t">
            <a:normAutofit/>
          </a:bodyPr>
          <a:p>
            <a:pPr indent="0">
              <a:spcBef>
                <a:spcPts val="1417"/>
              </a:spcBef>
              <a:buNone/>
            </a:pPr>
            <a:endParaRPr b="0" lang="fr-FR" sz="1400" spc="-1" strike="noStrike">
              <a:solidFill>
                <a:srgbClr val="000000"/>
              </a:solidFill>
              <a:latin typeface="Marianne"/>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2C55162-E563-4F6D-B95C-68E754DEB8AA}" type="slidenum">
              <a:t>&lt;#&gt;</a:t>
            </a:fld>
          </a:p>
        </p:txBody>
      </p:sp>
      <p:sp>
        <p:nvSpPr>
          <p:cNvPr id="8" name="PlaceHolder 7"/>
          <p:cNvSpPr>
            <a:spLocks noGrp="1"/>
          </p:cNvSpPr>
          <p:nvPr>
            <p:ph type="dt" idx="1"/>
          </p:nvPr>
        </p:nvSpPr>
        <p:spPr/>
        <p:txBody>
          <a:bodyPr/>
          <a:p>
            <a:r>
              <a:rPr lang="fr-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0" name="Connecteur droit 9"/>
          <p:cNvCxnSpPr/>
          <p:nvPr/>
        </p:nvCxnSpPr>
        <p:spPr>
          <a:xfrm>
            <a:off x="479880" y="6379200"/>
            <a:ext cx="11232360" cy="360"/>
          </a:xfrm>
          <a:prstGeom prst="straightConnector1">
            <a:avLst/>
          </a:prstGeom>
          <a:ln w="10160">
            <a:solidFill>
              <a:srgbClr val="000000"/>
            </a:solidFill>
            <a:round/>
          </a:ln>
        </p:spPr>
      </p:cxnSp>
      <p:pic>
        <p:nvPicPr>
          <p:cNvPr id="1" name="Image 10" descr=""/>
          <p:cNvPicPr/>
          <p:nvPr/>
        </p:nvPicPr>
        <p:blipFill>
          <a:blip r:embed="rId2"/>
          <a:stretch/>
        </p:blipFill>
        <p:spPr>
          <a:xfrm>
            <a:off x="384120" y="144000"/>
            <a:ext cx="1343880" cy="858600"/>
          </a:xfrm>
          <a:prstGeom prst="rect">
            <a:avLst/>
          </a:prstGeom>
          <a:ln w="0">
            <a:noFill/>
          </a:ln>
        </p:spPr>
      </p:pic>
      <p:sp>
        <p:nvSpPr>
          <p:cNvPr id="2" name="PlaceHolder 1"/>
          <p:cNvSpPr>
            <a:spLocks noGrp="1"/>
          </p:cNvSpPr>
          <p:nvPr>
            <p:ph type="dt" idx="1"/>
          </p:nvPr>
        </p:nvSpPr>
        <p:spPr>
          <a:xfrm>
            <a:off x="0" y="6617880"/>
            <a:ext cx="239760" cy="239760"/>
          </a:xfrm>
          <a:prstGeom prst="rect">
            <a:avLst/>
          </a:prstGeom>
          <a:noFill/>
          <a:ln w="0">
            <a:solidFill>
              <a:srgbClr val="000000">
                <a:alpha val="0"/>
              </a:srgbClr>
            </a:solidFill>
          </a:ln>
        </p:spPr>
        <p:txBody>
          <a:bodyPr lIns="0" rIns="0" tIns="0" bIns="0" anchor="ctr">
            <a:noAutofit/>
          </a:bodyPr>
          <a:lstStyle>
            <a:lvl1pPr indent="0" algn="ctr">
              <a:lnSpc>
                <a:spcPct val="100000"/>
              </a:lnSpc>
              <a:buNone/>
              <a:defRPr b="1" lang="fr-FR" sz="140" spc="-1" strike="noStrike">
                <a:solidFill>
                  <a:srgbClr val="000000">
                    <a:alpha val="0"/>
                  </a:srgbClr>
                </a:solidFill>
                <a:latin typeface="Marianne"/>
              </a:defRPr>
            </a:lvl1pPr>
          </a:lstStyle>
          <a:p>
            <a:pPr indent="0" algn="ctr">
              <a:lnSpc>
                <a:spcPct val="100000"/>
              </a:lnSpc>
              <a:buNone/>
            </a:pPr>
            <a:r>
              <a:rPr b="1" lang="fr-FR" sz="140" spc="-1" strike="noStrike">
                <a:solidFill>
                  <a:srgbClr val="000000">
                    <a:alpha val="0"/>
                  </a:srgbClr>
                </a:solidFill>
                <a:latin typeface="Marianne"/>
              </a:rPr>
              <a:t> </a:t>
            </a:r>
            <a:endParaRPr b="0" lang="fr-FR" sz="140" spc="-1" strike="noStrike">
              <a:solidFill>
                <a:srgbClr val="000000"/>
              </a:solidFill>
              <a:latin typeface="Times New Roman"/>
            </a:endParaRPr>
          </a:p>
        </p:txBody>
      </p:sp>
      <p:sp>
        <p:nvSpPr>
          <p:cNvPr id="3" name="PlaceHolder 2"/>
          <p:cNvSpPr>
            <a:spLocks noGrp="1"/>
          </p:cNvSpPr>
          <p:nvPr>
            <p:ph type="ftr" idx="2"/>
          </p:nvPr>
        </p:nvSpPr>
        <p:spPr>
          <a:xfrm>
            <a:off x="960120" y="5226480"/>
            <a:ext cx="4319640" cy="1199520"/>
          </a:xfrm>
          <a:prstGeom prst="rect">
            <a:avLst/>
          </a:prstGeom>
          <a:noFill/>
          <a:ln w="0">
            <a:noFill/>
          </a:ln>
        </p:spPr>
        <p:txBody>
          <a:bodyPr lIns="0" rIns="0" tIns="0" bIns="0" anchor="b">
            <a:noAutofit/>
          </a:bodyPr>
          <a:lstStyle>
            <a:lvl1pPr indent="0">
              <a:lnSpc>
                <a:spcPct val="100000"/>
              </a:lnSpc>
              <a:buNone/>
              <a:defRPr b="1" lang="fr-FR" sz="1540" spc="-1" strike="noStrike">
                <a:solidFill>
                  <a:srgbClr val="000000"/>
                </a:solidFill>
                <a:latin typeface="Marianne"/>
              </a:defRPr>
            </a:lvl1pPr>
          </a:lstStyle>
          <a:p>
            <a:pPr indent="0">
              <a:lnSpc>
                <a:spcPct val="100000"/>
              </a:lnSpc>
              <a:buNone/>
            </a:pPr>
            <a:r>
              <a:rPr b="1" lang="fr-FR" sz="1540" spc="-1" strike="noStrike">
                <a:solidFill>
                  <a:srgbClr val="000000"/>
                </a:solidFill>
                <a:latin typeface="Marianne"/>
              </a:rPr>
              <a:t> </a:t>
            </a:r>
            <a:endParaRPr b="0" lang="fr-FR" sz="1540" spc="-1" strike="noStrike">
              <a:solidFill>
                <a:srgbClr val="000000"/>
              </a:solidFill>
              <a:latin typeface="Times New Roman"/>
            </a:endParaRPr>
          </a:p>
        </p:txBody>
      </p:sp>
      <p:sp>
        <p:nvSpPr>
          <p:cNvPr id="4" name="PlaceHolder 3"/>
          <p:cNvSpPr>
            <a:spLocks noGrp="1"/>
          </p:cNvSpPr>
          <p:nvPr>
            <p:ph type="sldNum" idx="3"/>
          </p:nvPr>
        </p:nvSpPr>
        <p:spPr>
          <a:xfrm>
            <a:off x="0" y="6617880"/>
            <a:ext cx="239760" cy="239760"/>
          </a:xfrm>
          <a:prstGeom prst="rect">
            <a:avLst/>
          </a:prstGeom>
          <a:noFill/>
          <a:ln w="0">
            <a:solidFill>
              <a:srgbClr val="000000">
                <a:alpha val="0"/>
              </a:srgbClr>
            </a:solidFill>
          </a:ln>
        </p:spPr>
        <p:txBody>
          <a:bodyPr lIns="0" rIns="0" tIns="0" bIns="0" anchor="ctr">
            <a:noAutofit/>
          </a:bodyPr>
          <a:lstStyle>
            <a:lvl1pPr indent="0" algn="r">
              <a:lnSpc>
                <a:spcPct val="100000"/>
              </a:lnSpc>
              <a:buNone/>
              <a:defRPr b="1" lang="fr-FR" sz="140" spc="-1" strike="noStrike">
                <a:solidFill>
                  <a:srgbClr val="000000">
                    <a:alpha val="0"/>
                  </a:srgbClr>
                </a:solidFill>
                <a:latin typeface="Marianne"/>
              </a:defRPr>
            </a:lvl1pPr>
          </a:lstStyle>
          <a:p>
            <a:pPr indent="0" algn="r">
              <a:lnSpc>
                <a:spcPct val="100000"/>
              </a:lnSpc>
              <a:buNone/>
            </a:pPr>
            <a:fld id="{8D12825C-29C8-4780-97D9-082C4FD97421}" type="slidenum">
              <a:rPr b="1" lang="fr-FR" sz="140" spc="-1" strike="noStrike">
                <a:solidFill>
                  <a:srgbClr val="000000">
                    <a:alpha val="0"/>
                  </a:srgbClr>
                </a:solidFill>
                <a:latin typeface="Marianne"/>
              </a:rPr>
              <a:t>1</a:t>
            </a:fld>
            <a:endParaRPr b="0" lang="fr-FR" sz="140" spc="-1" strike="noStrike">
              <a:solidFill>
                <a:srgbClr val="000000"/>
              </a:solidFill>
              <a:latin typeface="Times New Roman"/>
            </a:endParaRPr>
          </a:p>
        </p:txBody>
      </p:sp>
      <p:sp>
        <p:nvSpPr>
          <p:cNvPr id="5" name="PlaceHolder 4"/>
          <p:cNvSpPr>
            <a:spLocks noGrp="1"/>
          </p:cNvSpPr>
          <p:nvPr>
            <p:ph type="title"/>
          </p:nvPr>
        </p:nvSpPr>
        <p:spPr>
          <a:xfrm>
            <a:off x="0" y="0"/>
            <a:ext cx="239760" cy="239760"/>
          </a:xfrm>
          <a:prstGeom prst="rect">
            <a:avLst/>
          </a:prstGeom>
          <a:noFill/>
          <a:ln w="0">
            <a:solidFill>
              <a:srgbClr val="000000">
                <a:alpha val="0"/>
              </a:srgbClr>
            </a:solidFill>
          </a:ln>
        </p:spPr>
        <p:txBody>
          <a:bodyPr lIns="0" rIns="0" tIns="0" bIns="0" anchor="t">
            <a:noAutofit/>
          </a:bodyPr>
          <a:p>
            <a:pPr indent="0">
              <a:lnSpc>
                <a:spcPct val="90000"/>
              </a:lnSpc>
              <a:buNone/>
            </a:pPr>
            <a:r>
              <a:rPr b="1" lang="fr-FR" sz="140" spc="-1" strike="noStrike">
                <a:solidFill>
                  <a:srgbClr val="000000">
                    <a:alpha val="0"/>
                  </a:srgbClr>
                </a:solidFill>
                <a:latin typeface="Marianne"/>
              </a:rPr>
              <a:t>Titre</a:t>
            </a:r>
            <a:endParaRPr b="0" lang="fr-FR" sz="140" spc="-1" strike="noStrike">
              <a:solidFill>
                <a:srgbClr val="000000"/>
              </a:solidFill>
              <a:latin typeface="Marianne"/>
            </a:endParaRPr>
          </a:p>
        </p:txBody>
      </p:sp>
      <p:pic>
        <p:nvPicPr>
          <p:cNvPr id="6" name="Image 2" descr=""/>
          <p:cNvPicPr/>
          <p:nvPr/>
        </p:nvPicPr>
        <p:blipFill>
          <a:blip r:embed="rId3"/>
          <a:stretch/>
        </p:blipFill>
        <p:spPr>
          <a:xfrm>
            <a:off x="479880" y="240120"/>
            <a:ext cx="6863760" cy="4386240"/>
          </a:xfrm>
          <a:prstGeom prst="rect">
            <a:avLst/>
          </a:prstGeom>
          <a:ln w="0">
            <a:noFill/>
          </a:ln>
        </p:spPr>
      </p:pic>
      <p:sp>
        <p:nvSpPr>
          <p:cNvPr id="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400" spc="-1" strike="noStrike">
                <a:solidFill>
                  <a:srgbClr val="000000"/>
                </a:solidFill>
                <a:latin typeface="Marianne"/>
              </a:rPr>
              <a:t>Cliquez pour éditer le format du plan de texte</a:t>
            </a:r>
            <a:endParaRPr b="0" lang="fr-FR" sz="1400" spc="-1" strike="noStrike">
              <a:solidFill>
                <a:srgbClr val="000000"/>
              </a:solidFill>
              <a:latin typeface="Marianne"/>
            </a:endParaRPr>
          </a:p>
          <a:p>
            <a:pPr lvl="1" marL="864000" indent="-324000">
              <a:spcBef>
                <a:spcPts val="1134"/>
              </a:spcBef>
              <a:buClr>
                <a:srgbClr val="000000"/>
              </a:buClr>
              <a:buSzPct val="75000"/>
              <a:buFont typeface="Symbol" charset="2"/>
              <a:buChar char=""/>
            </a:pPr>
            <a:r>
              <a:rPr b="0" lang="fr-FR" sz="1130" spc="-1" strike="noStrike">
                <a:solidFill>
                  <a:srgbClr val="000000"/>
                </a:solidFill>
                <a:latin typeface="Marianne"/>
              </a:rPr>
              <a:t>Second niveau de plan</a:t>
            </a:r>
            <a:endParaRPr b="0" lang="fr-FR" sz="1130" spc="-1" strike="noStrike">
              <a:solidFill>
                <a:srgbClr val="000000"/>
              </a:solidFill>
              <a:latin typeface="Marianne"/>
            </a:endParaRPr>
          </a:p>
          <a:p>
            <a:pPr lvl="2" marL="1296000" indent="-288000">
              <a:spcBef>
                <a:spcPts val="850"/>
              </a:spcBef>
              <a:buClr>
                <a:srgbClr val="000000"/>
              </a:buClr>
              <a:buSzPct val="45000"/>
              <a:buFont typeface="Wingdings" charset="2"/>
              <a:buChar char=""/>
            </a:pPr>
            <a:r>
              <a:rPr b="0" lang="fr-FR" sz="1000" spc="-1" strike="noStrike">
                <a:solidFill>
                  <a:srgbClr val="000000"/>
                </a:solidFill>
                <a:latin typeface="Marianne"/>
              </a:rPr>
              <a:t>Troisième niveau de plan</a:t>
            </a:r>
            <a:endParaRPr b="0" lang="fr-FR" sz="1000" spc="-1" strike="noStrike">
              <a:solidFill>
                <a:srgbClr val="000000"/>
              </a:solidFill>
              <a:latin typeface="Marianne"/>
            </a:endParaRPr>
          </a:p>
          <a:p>
            <a:pPr lvl="3" marL="1728000" indent="-216000">
              <a:spcBef>
                <a:spcPts val="567"/>
              </a:spcBef>
              <a:buClr>
                <a:srgbClr val="000000"/>
              </a:buClr>
              <a:buSzPct val="75000"/>
              <a:buFont typeface="Symbol" charset="2"/>
              <a:buChar char=""/>
            </a:pPr>
            <a:r>
              <a:rPr b="0" lang="fr-FR" sz="939" spc="-1" strike="noStrike">
                <a:solidFill>
                  <a:srgbClr val="000000"/>
                </a:solidFill>
                <a:latin typeface="Marianne"/>
              </a:rPr>
              <a:t>Quatrième niveau de plan</a:t>
            </a:r>
            <a:endParaRPr b="0" lang="fr-FR" sz="939" spc="-1" strike="noStrike">
              <a:solidFill>
                <a:srgbClr val="000000"/>
              </a:solidFill>
              <a:latin typeface="Marianne"/>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Marianne"/>
              </a:rPr>
              <a:t>Cinquième niveau de plan</a:t>
            </a:r>
            <a:endParaRPr b="0" lang="fr-FR" sz="2000" spc="-1" strike="noStrike">
              <a:solidFill>
                <a:srgbClr val="000000"/>
              </a:solidFill>
              <a:latin typeface="Marianne"/>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Marianne"/>
              </a:rPr>
              <a:t>Sixième niveau de plan</a:t>
            </a:r>
            <a:endParaRPr b="0" lang="fr-FR" sz="2000" spc="-1" strike="noStrike">
              <a:solidFill>
                <a:srgbClr val="000000"/>
              </a:solidFill>
              <a:latin typeface="Marianne"/>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Marianne"/>
              </a:rPr>
              <a:t>Septième niveau de plan</a:t>
            </a:r>
            <a:endParaRPr b="0" lang="fr-FR" sz="2000" spc="-1" strike="noStrike">
              <a:solidFill>
                <a:srgbClr val="000000"/>
              </a:solidFill>
              <a:latin typeface="Marianne"/>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44" name="Connecteur droit 9"/>
          <p:cNvCxnSpPr/>
          <p:nvPr/>
        </p:nvCxnSpPr>
        <p:spPr>
          <a:xfrm>
            <a:off x="479880" y="6379200"/>
            <a:ext cx="11232360" cy="360"/>
          </a:xfrm>
          <a:prstGeom prst="straightConnector1">
            <a:avLst/>
          </a:prstGeom>
          <a:ln w="10160">
            <a:solidFill>
              <a:srgbClr val="000000"/>
            </a:solidFill>
            <a:round/>
          </a:ln>
        </p:spPr>
      </p:cxnSp>
      <p:pic>
        <p:nvPicPr>
          <p:cNvPr id="45" name="Image 10" descr=""/>
          <p:cNvPicPr/>
          <p:nvPr/>
        </p:nvPicPr>
        <p:blipFill>
          <a:blip r:embed="rId2"/>
          <a:stretch/>
        </p:blipFill>
        <p:spPr>
          <a:xfrm>
            <a:off x="384120" y="144000"/>
            <a:ext cx="1343880" cy="858600"/>
          </a:xfrm>
          <a:prstGeom prst="rect">
            <a:avLst/>
          </a:prstGeom>
          <a:ln w="0">
            <a:noFill/>
          </a:ln>
        </p:spPr>
      </p:pic>
      <p:sp>
        <p:nvSpPr>
          <p:cNvPr id="46" name="PlaceHolder 1"/>
          <p:cNvSpPr>
            <a:spLocks noGrp="1"/>
          </p:cNvSpPr>
          <p:nvPr>
            <p:ph type="title"/>
          </p:nvPr>
        </p:nvSpPr>
        <p:spPr>
          <a:xfrm>
            <a:off x="0" y="0"/>
            <a:ext cx="239760" cy="239760"/>
          </a:xfrm>
          <a:prstGeom prst="rect">
            <a:avLst/>
          </a:prstGeom>
          <a:noFill/>
          <a:ln w="0">
            <a:solidFill>
              <a:srgbClr val="000000">
                <a:alpha val="0"/>
              </a:srgbClr>
            </a:solidFill>
          </a:ln>
        </p:spPr>
        <p:txBody>
          <a:bodyPr lIns="0" rIns="0" tIns="0" bIns="0" anchor="t">
            <a:noAutofit/>
          </a:bodyPr>
          <a:p>
            <a:pPr indent="0">
              <a:lnSpc>
                <a:spcPct val="90000"/>
              </a:lnSpc>
              <a:buNone/>
            </a:pPr>
            <a:r>
              <a:rPr b="1" lang="fr-FR" sz="140" spc="-1" strike="noStrike">
                <a:solidFill>
                  <a:srgbClr val="000000">
                    <a:alpha val="0"/>
                  </a:srgbClr>
                </a:solidFill>
                <a:latin typeface="Marianne"/>
              </a:rPr>
              <a:t>Titre</a:t>
            </a:r>
            <a:endParaRPr b="0" lang="fr-FR" sz="140" spc="-1" strike="noStrike">
              <a:solidFill>
                <a:srgbClr val="000000"/>
              </a:solidFill>
              <a:latin typeface="Marianne"/>
            </a:endParaRPr>
          </a:p>
        </p:txBody>
      </p:sp>
      <p:sp>
        <p:nvSpPr>
          <p:cNvPr id="47" name="PlaceHolder 2"/>
          <p:cNvSpPr>
            <a:spLocks noGrp="1"/>
          </p:cNvSpPr>
          <p:nvPr>
            <p:ph type="dt" idx="4"/>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defRPr b="1" lang="fr-FR" sz="1000" spc="-1" strike="noStrike" cap="all">
                <a:solidFill>
                  <a:srgbClr val="000000"/>
                </a:solidFill>
                <a:latin typeface="Marianne"/>
              </a:defRPr>
            </a:lvl1pPr>
          </a:lstStyle>
          <a:p>
            <a:pPr indent="0" algn="r">
              <a:lnSpc>
                <a:spcPct val="100000"/>
              </a:lnSpc>
              <a:buNone/>
            </a:pPr>
            <a:r>
              <a:rPr b="1" lang="fr-FR" sz="1000" spc="-1" strike="noStrike" cap="all">
                <a:solidFill>
                  <a:srgbClr val="000000"/>
                </a:solidFill>
                <a:latin typeface="Marianne"/>
              </a:rPr>
              <a:t>&lt;date/heure&gt;</a:t>
            </a:r>
            <a:endParaRPr b="0" lang="fr-FR" sz="1000" spc="-1" strike="noStrike">
              <a:solidFill>
                <a:srgbClr val="000000"/>
              </a:solidFill>
              <a:latin typeface="Times New Roman"/>
            </a:endParaRPr>
          </a:p>
        </p:txBody>
      </p:sp>
      <p:sp>
        <p:nvSpPr>
          <p:cNvPr id="48" name="PlaceHolder 3"/>
          <p:cNvSpPr>
            <a:spLocks noGrp="1"/>
          </p:cNvSpPr>
          <p:nvPr>
            <p:ph type="ftr" idx="5"/>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defRPr b="1" lang="fr-FR" sz="1000" spc="-1" strike="noStrike">
                <a:solidFill>
                  <a:srgbClr val="000000"/>
                </a:solidFill>
                <a:latin typeface="Marianne"/>
              </a:defRPr>
            </a:lvl1pPr>
          </a:lstStyle>
          <a:p>
            <a:pPr indent="0">
              <a:lnSpc>
                <a:spcPct val="100000"/>
              </a:lnSpc>
              <a:buNone/>
            </a:pPr>
            <a:r>
              <a:rPr b="1" lang="fr-FR" sz="1000" spc="-1" strike="noStrike">
                <a:solidFill>
                  <a:srgbClr val="000000"/>
                </a:solidFill>
                <a:latin typeface="Marianne"/>
              </a:rPr>
              <a:t>&lt;pied de page&gt;</a:t>
            </a:r>
            <a:endParaRPr b="0" lang="fr-FR" sz="1000" spc="-1" strike="noStrike">
              <a:solidFill>
                <a:srgbClr val="000000"/>
              </a:solidFill>
              <a:latin typeface="Times New Roman"/>
            </a:endParaRPr>
          </a:p>
        </p:txBody>
      </p:sp>
      <p:sp>
        <p:nvSpPr>
          <p:cNvPr id="49" name="PlaceHolder 4"/>
          <p:cNvSpPr>
            <a:spLocks noGrp="1"/>
          </p:cNvSpPr>
          <p:nvPr>
            <p:ph type="sldNum" idx="6"/>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defRPr b="1" lang="fr-FR" sz="1000" spc="-1" strike="noStrike">
                <a:solidFill>
                  <a:srgbClr val="000000"/>
                </a:solidFill>
                <a:latin typeface="Marianne"/>
              </a:defRPr>
            </a:lvl1pPr>
          </a:lstStyle>
          <a:p>
            <a:pPr indent="0" algn="r">
              <a:lnSpc>
                <a:spcPct val="100000"/>
              </a:lnSpc>
              <a:buNone/>
            </a:pPr>
            <a:fld id="{45B067A1-8409-451C-BD72-A56619D4F7A5}"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50" name="PlaceHolder 5"/>
          <p:cNvSpPr>
            <a:spLocks noGrp="1"/>
          </p:cNvSpPr>
          <p:nvPr>
            <p:ph type="body"/>
          </p:nvPr>
        </p:nvSpPr>
        <p:spPr>
          <a:xfrm>
            <a:off x="479880" y="3128040"/>
            <a:ext cx="11231640" cy="2769120"/>
          </a:xfrm>
          <a:prstGeom prst="rect">
            <a:avLst/>
          </a:prstGeom>
          <a:noFill/>
          <a:ln w="0">
            <a:noFill/>
          </a:ln>
        </p:spPr>
        <p:txBody>
          <a:bodyPr lIns="0" rIns="0" tIns="0" bIns="0" anchor="t">
            <a:noAutofit/>
          </a:bodyPr>
          <a:p>
            <a:pPr indent="0">
              <a:lnSpc>
                <a:spcPct val="90000"/>
              </a:lnSpc>
              <a:buNone/>
              <a:tabLst>
                <a:tab algn="l" pos="0"/>
              </a:tabLst>
            </a:pPr>
            <a:r>
              <a:rPr b="1" lang="fr-FR" sz="4330" spc="-1" strike="noStrike" cap="all">
                <a:solidFill>
                  <a:srgbClr val="000000"/>
                </a:solidFill>
                <a:latin typeface="Marianne"/>
              </a:rPr>
              <a:t>Titre</a:t>
            </a:r>
            <a:endParaRPr b="0" lang="fr-FR" sz="4330" spc="-1" strike="noStrike">
              <a:solidFill>
                <a:srgbClr val="000000"/>
              </a:solidFill>
              <a:latin typeface="Marianne"/>
            </a:endParaRPr>
          </a:p>
          <a:p>
            <a:pPr indent="0">
              <a:lnSpc>
                <a:spcPct val="100000"/>
              </a:lnSpc>
              <a:spcBef>
                <a:spcPts val="666"/>
              </a:spcBef>
              <a:buNone/>
              <a:tabLst>
                <a:tab algn="l" pos="0"/>
              </a:tabLst>
            </a:pPr>
            <a:r>
              <a:rPr b="0" lang="fr-FR" sz="2470" spc="-1" strike="noStrike">
                <a:solidFill>
                  <a:srgbClr val="000000"/>
                </a:solidFill>
                <a:latin typeface="Marianne"/>
              </a:rPr>
              <a:t>Sous-titre</a:t>
            </a:r>
            <a:endParaRPr b="0" lang="fr-FR" sz="2470" spc="-1" strike="noStrike">
              <a:solidFill>
                <a:srgbClr val="000000"/>
              </a:solidFill>
              <a:latin typeface="Marianne"/>
            </a:endParaRPr>
          </a:p>
        </p:txBody>
      </p:sp>
      <p:cxnSp>
        <p:nvCxnSpPr>
          <p:cNvPr id="51" name="Connecteur droit 11"/>
          <p:cNvCxnSpPr/>
          <p:nvPr/>
        </p:nvCxnSpPr>
        <p:spPr>
          <a:xfrm>
            <a:off x="479880" y="6379200"/>
            <a:ext cx="11232360" cy="360"/>
          </a:xfrm>
          <a:prstGeom prst="straightConnector1">
            <a:avLst/>
          </a:prstGeom>
          <a:ln w="10160">
            <a:solidFill>
              <a:srgbClr val="000000"/>
            </a:solidFill>
            <a:round/>
          </a:ln>
        </p:spPr>
      </p:cxnSp>
      <p:pic>
        <p:nvPicPr>
          <p:cNvPr id="52" name="Image 9" descr=""/>
          <p:cNvPicPr/>
          <p:nvPr/>
        </p:nvPicPr>
        <p:blipFill>
          <a:blip r:embed="rId3"/>
          <a:stretch/>
        </p:blipFill>
        <p:spPr>
          <a:xfrm>
            <a:off x="240120" y="240120"/>
            <a:ext cx="3743640" cy="23922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89" name="Connecteur droit 9"/>
          <p:cNvCxnSpPr/>
          <p:nvPr/>
        </p:nvCxnSpPr>
        <p:spPr>
          <a:xfrm>
            <a:off x="479880" y="6379200"/>
            <a:ext cx="11232360" cy="360"/>
          </a:xfrm>
          <a:prstGeom prst="straightConnector1">
            <a:avLst/>
          </a:prstGeom>
          <a:ln w="10160">
            <a:solidFill>
              <a:srgbClr val="000000"/>
            </a:solidFill>
            <a:round/>
          </a:ln>
        </p:spPr>
      </p:cxnSp>
      <p:pic>
        <p:nvPicPr>
          <p:cNvPr id="90" name="Image 10" descr=""/>
          <p:cNvPicPr/>
          <p:nvPr/>
        </p:nvPicPr>
        <p:blipFill>
          <a:blip r:embed="rId2"/>
          <a:stretch/>
        </p:blipFill>
        <p:spPr>
          <a:xfrm>
            <a:off x="384120" y="144000"/>
            <a:ext cx="1343880" cy="858600"/>
          </a:xfrm>
          <a:prstGeom prst="rect">
            <a:avLst/>
          </a:prstGeom>
          <a:ln w="0">
            <a:noFill/>
          </a:ln>
        </p:spPr>
      </p:pic>
      <p:sp>
        <p:nvSpPr>
          <p:cNvPr id="91" name="PlaceHolder 1"/>
          <p:cNvSpPr>
            <a:spLocks noGrp="1"/>
          </p:cNvSpPr>
          <p:nvPr>
            <p:ph type="title"/>
          </p:nvPr>
        </p:nvSpPr>
        <p:spPr>
          <a:xfrm>
            <a:off x="479880" y="1199880"/>
            <a:ext cx="11231640" cy="959760"/>
          </a:xfrm>
          <a:prstGeom prst="rect">
            <a:avLst/>
          </a:prstGeom>
          <a:noFill/>
          <a:ln w="0">
            <a:noFill/>
          </a:ln>
        </p:spPr>
        <p:txBody>
          <a:bodyPr lIns="0" rIns="0" tIns="0" bIns="0" anchor="t">
            <a:noAutofit/>
          </a:bodyPr>
          <a:p>
            <a:pPr indent="0">
              <a:lnSpc>
                <a:spcPct val="90000"/>
              </a:lnSpc>
              <a:buNone/>
            </a:pPr>
            <a:r>
              <a:rPr b="1" lang="fr-FR" sz="3400" spc="-1" strike="noStrike">
                <a:solidFill>
                  <a:srgbClr val="000000"/>
                </a:solidFill>
                <a:latin typeface="Marianne"/>
              </a:rPr>
              <a:t>Titre</a:t>
            </a:r>
            <a:endParaRPr b="0" lang="fr-FR" sz="3400" spc="-1" strike="noStrike">
              <a:solidFill>
                <a:srgbClr val="000000"/>
              </a:solidFill>
              <a:latin typeface="Marianne"/>
            </a:endParaRPr>
          </a:p>
        </p:txBody>
      </p:sp>
      <p:sp>
        <p:nvSpPr>
          <p:cNvPr id="92" name="PlaceHolder 2"/>
          <p:cNvSpPr>
            <a:spLocks noGrp="1"/>
          </p:cNvSpPr>
          <p:nvPr>
            <p:ph type="dt" idx="7"/>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defRPr b="1" lang="fr-FR" sz="1000" spc="-1" strike="noStrike" cap="all">
                <a:solidFill>
                  <a:srgbClr val="000000"/>
                </a:solidFill>
                <a:latin typeface="Marianne"/>
              </a:defRPr>
            </a:lvl1pPr>
          </a:lstStyle>
          <a:p>
            <a:pPr indent="0" algn="r">
              <a:lnSpc>
                <a:spcPct val="100000"/>
              </a:lnSpc>
              <a:buNone/>
            </a:pPr>
            <a:r>
              <a:rPr b="1" lang="fr-FR" sz="1000" spc="-1" strike="noStrike" cap="all">
                <a:solidFill>
                  <a:srgbClr val="000000"/>
                </a:solidFill>
                <a:latin typeface="Marianne"/>
              </a:rPr>
              <a:t>&lt;date/heure&gt;</a:t>
            </a:r>
            <a:endParaRPr b="0" lang="fr-FR" sz="1000" spc="-1" strike="noStrike">
              <a:solidFill>
                <a:srgbClr val="000000"/>
              </a:solidFill>
              <a:latin typeface="Times New Roman"/>
            </a:endParaRPr>
          </a:p>
        </p:txBody>
      </p:sp>
      <p:sp>
        <p:nvSpPr>
          <p:cNvPr id="93" name="PlaceHolder 3"/>
          <p:cNvSpPr>
            <a:spLocks noGrp="1"/>
          </p:cNvSpPr>
          <p:nvPr>
            <p:ph type="ftr" idx="8"/>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defRPr b="1" lang="fr-FR" sz="1000" spc="-1" strike="noStrike">
                <a:solidFill>
                  <a:srgbClr val="000000"/>
                </a:solidFill>
                <a:latin typeface="Marianne"/>
              </a:defRPr>
            </a:lvl1pPr>
          </a:lstStyle>
          <a:p>
            <a:pPr indent="0">
              <a:lnSpc>
                <a:spcPct val="100000"/>
              </a:lnSpc>
              <a:buNone/>
            </a:pPr>
            <a:r>
              <a:rPr b="1" lang="fr-FR" sz="1000" spc="-1" strike="noStrike">
                <a:solidFill>
                  <a:srgbClr val="000000"/>
                </a:solidFill>
                <a:latin typeface="Marianne"/>
              </a:rPr>
              <a:t>&lt;pied de page&gt;</a:t>
            </a:r>
            <a:endParaRPr b="0" lang="fr-FR" sz="1000" spc="-1" strike="noStrike">
              <a:solidFill>
                <a:srgbClr val="000000"/>
              </a:solidFill>
              <a:latin typeface="Times New Roman"/>
            </a:endParaRPr>
          </a:p>
        </p:txBody>
      </p:sp>
      <p:sp>
        <p:nvSpPr>
          <p:cNvPr id="94" name="PlaceHolder 4"/>
          <p:cNvSpPr>
            <a:spLocks noGrp="1"/>
          </p:cNvSpPr>
          <p:nvPr>
            <p:ph type="sldNum" idx="9"/>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defRPr b="1" lang="fr-FR" sz="1000" spc="-1" strike="noStrike">
                <a:solidFill>
                  <a:srgbClr val="000000"/>
                </a:solidFill>
                <a:latin typeface="Marianne"/>
              </a:defRPr>
            </a:lvl1pPr>
          </a:lstStyle>
          <a:p>
            <a:pPr indent="0" algn="r">
              <a:lnSpc>
                <a:spcPct val="100000"/>
              </a:lnSpc>
              <a:buNone/>
            </a:pPr>
            <a:fld id="{EC064C1E-23FE-4A1E-9EB5-6776159DE6A1}"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95" name="PlaceHolder 5"/>
          <p:cNvSpPr>
            <a:spLocks noGrp="1"/>
          </p:cNvSpPr>
          <p:nvPr>
            <p:ph type="body"/>
          </p:nvPr>
        </p:nvSpPr>
        <p:spPr>
          <a:xfrm>
            <a:off x="479880" y="2522520"/>
            <a:ext cx="3359520" cy="3373920"/>
          </a:xfrm>
          <a:prstGeom prst="rect">
            <a:avLst/>
          </a:prstGeom>
          <a:noFill/>
          <a:ln w="0">
            <a:noFill/>
          </a:ln>
        </p:spPr>
        <p:txBody>
          <a:bodyPr lIns="0" rIns="0" tIns="0" bIns="0" anchor="t">
            <a:noAutofit/>
          </a:bodyPr>
          <a:p>
            <a:pPr marL="191880" indent="-191880">
              <a:lnSpc>
                <a:spcPct val="100000"/>
              </a:lnSpc>
              <a:spcBef>
                <a:spcPts val="533"/>
              </a:spcBef>
              <a:spcAft>
                <a:spcPts val="1066"/>
              </a:spcAft>
              <a:buClr>
                <a:srgbClr val="000000"/>
              </a:buClr>
              <a:buFont typeface="Marianne"/>
              <a:buAutoNum type="arabicPeriod"/>
            </a:pPr>
            <a:r>
              <a:rPr b="1" lang="fr-FR" sz="1400" spc="-1" strike="noStrike">
                <a:solidFill>
                  <a:srgbClr val="000000"/>
                </a:solidFill>
                <a:latin typeface="Marianne"/>
              </a:rPr>
              <a:t>Titre de la partie</a:t>
            </a:r>
            <a:endParaRPr b="0" lang="fr-FR" sz="1400" spc="-1" strike="noStrike">
              <a:solidFill>
                <a:srgbClr val="000000"/>
              </a:solidFill>
              <a:latin typeface="Marianne"/>
            </a:endParaRPr>
          </a:p>
          <a:p>
            <a:pPr lvl="1" marL="432000" indent="-191880">
              <a:lnSpc>
                <a:spcPct val="100000"/>
              </a:lnSpc>
              <a:spcBef>
                <a:spcPts val="799"/>
              </a:spcBef>
              <a:spcAft>
                <a:spcPts val="1066"/>
              </a:spcAft>
              <a:buClr>
                <a:srgbClr val="000000"/>
              </a:buClr>
              <a:buFont typeface="Marianne"/>
              <a:buAutoNum type="alphaLcPeriod"/>
            </a:pPr>
            <a:r>
              <a:rPr b="0" lang="fr-FR" sz="1260" spc="-1" strike="noStrike">
                <a:solidFill>
                  <a:srgbClr val="000000"/>
                </a:solidFill>
                <a:latin typeface="Marianne"/>
              </a:rPr>
              <a:t>Deuxième niveau</a:t>
            </a:r>
            <a:endParaRPr b="0" lang="fr-FR" sz="1260" spc="-1" strike="noStrike">
              <a:solidFill>
                <a:srgbClr val="000000"/>
              </a:solidFill>
              <a:latin typeface="Marianne"/>
            </a:endParaRPr>
          </a:p>
        </p:txBody>
      </p:sp>
      <p:sp>
        <p:nvSpPr>
          <p:cNvPr id="96" name="PlaceHolder 6"/>
          <p:cNvSpPr>
            <a:spLocks noGrp="1"/>
          </p:cNvSpPr>
          <p:nvPr>
            <p:ph type="body"/>
          </p:nvPr>
        </p:nvSpPr>
        <p:spPr>
          <a:xfrm>
            <a:off x="4416120" y="2524680"/>
            <a:ext cx="3359520" cy="3373920"/>
          </a:xfrm>
          <a:prstGeom prst="rect">
            <a:avLst/>
          </a:prstGeom>
          <a:noFill/>
          <a:ln w="0">
            <a:noFill/>
          </a:ln>
        </p:spPr>
        <p:txBody>
          <a:bodyPr lIns="0" rIns="0" tIns="0" bIns="0" anchor="t">
            <a:noAutofit/>
          </a:bodyPr>
          <a:p>
            <a:pPr marL="191880" indent="-191880">
              <a:lnSpc>
                <a:spcPct val="100000"/>
              </a:lnSpc>
              <a:spcBef>
                <a:spcPts val="533"/>
              </a:spcBef>
              <a:spcAft>
                <a:spcPts val="1066"/>
              </a:spcAft>
              <a:buClr>
                <a:srgbClr val="000000"/>
              </a:buClr>
              <a:buFont typeface="Marianne"/>
              <a:buAutoNum type="arabicPeriod"/>
            </a:pPr>
            <a:r>
              <a:rPr b="1" lang="fr-FR" sz="1400" spc="-1" strike="noStrike">
                <a:solidFill>
                  <a:srgbClr val="000000"/>
                </a:solidFill>
                <a:latin typeface="Marianne"/>
              </a:rPr>
              <a:t>Titre de la partie</a:t>
            </a:r>
            <a:endParaRPr b="0" lang="fr-FR" sz="1400" spc="-1" strike="noStrike">
              <a:solidFill>
                <a:srgbClr val="000000"/>
              </a:solidFill>
              <a:latin typeface="Marianne"/>
            </a:endParaRPr>
          </a:p>
          <a:p>
            <a:pPr lvl="1" marL="432000" indent="-191880">
              <a:lnSpc>
                <a:spcPct val="100000"/>
              </a:lnSpc>
              <a:spcBef>
                <a:spcPts val="799"/>
              </a:spcBef>
              <a:spcAft>
                <a:spcPts val="1066"/>
              </a:spcAft>
              <a:buClr>
                <a:srgbClr val="000000"/>
              </a:buClr>
              <a:buFont typeface="Marianne"/>
              <a:buAutoNum type="alphaLcPeriod"/>
            </a:pPr>
            <a:r>
              <a:rPr b="0" lang="fr-FR" sz="1260" spc="-1" strike="noStrike">
                <a:solidFill>
                  <a:srgbClr val="000000"/>
                </a:solidFill>
                <a:latin typeface="Marianne"/>
              </a:rPr>
              <a:t>Deuxième niveau</a:t>
            </a:r>
            <a:endParaRPr b="0" lang="fr-FR" sz="1260" spc="-1" strike="noStrike">
              <a:solidFill>
                <a:srgbClr val="000000"/>
              </a:solidFill>
              <a:latin typeface="Marianne"/>
            </a:endParaRPr>
          </a:p>
        </p:txBody>
      </p:sp>
      <p:sp>
        <p:nvSpPr>
          <p:cNvPr id="97" name="PlaceHolder 7"/>
          <p:cNvSpPr>
            <a:spLocks noGrp="1"/>
          </p:cNvSpPr>
          <p:nvPr>
            <p:ph type="body"/>
          </p:nvPr>
        </p:nvSpPr>
        <p:spPr>
          <a:xfrm>
            <a:off x="8352000" y="2524680"/>
            <a:ext cx="3359520" cy="3373920"/>
          </a:xfrm>
          <a:prstGeom prst="rect">
            <a:avLst/>
          </a:prstGeom>
          <a:noFill/>
          <a:ln w="0">
            <a:noFill/>
          </a:ln>
        </p:spPr>
        <p:txBody>
          <a:bodyPr lIns="0" rIns="0" tIns="0" bIns="0" anchor="t">
            <a:noAutofit/>
          </a:bodyPr>
          <a:p>
            <a:pPr marL="191880" indent="-191880">
              <a:lnSpc>
                <a:spcPct val="100000"/>
              </a:lnSpc>
              <a:spcBef>
                <a:spcPts val="533"/>
              </a:spcBef>
              <a:spcAft>
                <a:spcPts val="1066"/>
              </a:spcAft>
              <a:buClr>
                <a:srgbClr val="000000"/>
              </a:buClr>
              <a:buFont typeface="Marianne"/>
              <a:buAutoNum type="arabicPeriod"/>
            </a:pPr>
            <a:r>
              <a:rPr b="1" lang="fr-FR" sz="1400" spc="-1" strike="noStrike">
                <a:solidFill>
                  <a:srgbClr val="000000"/>
                </a:solidFill>
                <a:latin typeface="Marianne"/>
              </a:rPr>
              <a:t>Titre de la partie</a:t>
            </a:r>
            <a:endParaRPr b="0" lang="fr-FR" sz="1400" spc="-1" strike="noStrike">
              <a:solidFill>
                <a:srgbClr val="000000"/>
              </a:solidFill>
              <a:latin typeface="Marianne"/>
            </a:endParaRPr>
          </a:p>
          <a:p>
            <a:pPr lvl="1" marL="432000" indent="-191880">
              <a:lnSpc>
                <a:spcPct val="100000"/>
              </a:lnSpc>
              <a:spcBef>
                <a:spcPts val="799"/>
              </a:spcBef>
              <a:spcAft>
                <a:spcPts val="1066"/>
              </a:spcAft>
              <a:buClr>
                <a:srgbClr val="000000"/>
              </a:buClr>
              <a:buFont typeface="Marianne"/>
              <a:buAutoNum type="alphaLcPeriod"/>
            </a:pPr>
            <a:r>
              <a:rPr b="0" lang="fr-FR" sz="1260" spc="-1" strike="noStrike">
                <a:solidFill>
                  <a:srgbClr val="000000"/>
                </a:solidFill>
                <a:latin typeface="Marianne"/>
              </a:rPr>
              <a:t>Deuxième niveau</a:t>
            </a:r>
            <a:endParaRPr b="0" lang="fr-FR" sz="1260" spc="-1" strike="noStrike">
              <a:solidFill>
                <a:srgbClr val="000000"/>
              </a:solidFill>
              <a:latin typeface="Marianne"/>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34" name="Connecteur droit 9"/>
          <p:cNvCxnSpPr/>
          <p:nvPr/>
        </p:nvCxnSpPr>
        <p:spPr>
          <a:xfrm>
            <a:off x="479880" y="6379200"/>
            <a:ext cx="11232360" cy="360"/>
          </a:xfrm>
          <a:prstGeom prst="straightConnector1">
            <a:avLst/>
          </a:prstGeom>
          <a:ln w="10160">
            <a:solidFill>
              <a:srgbClr val="000000"/>
            </a:solidFill>
            <a:round/>
          </a:ln>
        </p:spPr>
      </p:cxnSp>
      <p:pic>
        <p:nvPicPr>
          <p:cNvPr id="135" name="Image 10" descr=""/>
          <p:cNvPicPr/>
          <p:nvPr/>
        </p:nvPicPr>
        <p:blipFill>
          <a:blip r:embed="rId2"/>
          <a:stretch/>
        </p:blipFill>
        <p:spPr>
          <a:xfrm>
            <a:off x="384120" y="144000"/>
            <a:ext cx="1343880" cy="858600"/>
          </a:xfrm>
          <a:prstGeom prst="rect">
            <a:avLst/>
          </a:prstGeom>
          <a:ln w="0">
            <a:noFill/>
          </a:ln>
        </p:spPr>
      </p:pic>
      <p:sp>
        <p:nvSpPr>
          <p:cNvPr id="136" name="PlaceHolder 1"/>
          <p:cNvSpPr>
            <a:spLocks noGrp="1"/>
          </p:cNvSpPr>
          <p:nvPr>
            <p:ph type="body"/>
          </p:nvPr>
        </p:nvSpPr>
        <p:spPr>
          <a:xfrm>
            <a:off x="0" y="983880"/>
            <a:ext cx="12191760" cy="5874840"/>
          </a:xfrm>
          <a:prstGeom prst="rect">
            <a:avLst/>
          </a:prstGeom>
          <a:solidFill>
            <a:srgbClr val="d9d9d9"/>
          </a:solidFill>
          <a:ln w="0">
            <a:noFill/>
          </a:ln>
        </p:spPr>
        <p:txBody>
          <a:bodyPr lIns="90000" rIns="90000" tIns="1080000" bIns="45000" anchor="ctr">
            <a:noAutofit/>
          </a:bodyPr>
          <a:p>
            <a:pPr indent="0" algn="ctr">
              <a:lnSpc>
                <a:spcPct val="100000"/>
              </a:lnSpc>
              <a:buNone/>
            </a:pPr>
            <a:r>
              <a:rPr b="0" lang="fr-FR" sz="1800" spc="-1" strike="noStrike" cap="all">
                <a:solidFill>
                  <a:srgbClr val="000000"/>
                </a:solidFill>
                <a:latin typeface="Marianne"/>
              </a:rPr>
              <a:t>Sélectionner l’icône pour insérer une image, </a:t>
            </a:r>
            <a:br>
              <a:rPr sz="1800"/>
            </a:br>
            <a:r>
              <a:rPr b="0" lang="fr-FR" sz="1800" spc="-1" strike="noStrike" cap="all">
                <a:solidFill>
                  <a:srgbClr val="000000"/>
                </a:solidFill>
                <a:latin typeface="Marianne"/>
              </a:rPr>
              <a:t>puis disposer l’image en arrière plan </a:t>
            </a:r>
            <a:br>
              <a:rPr sz="1800"/>
            </a:br>
            <a:r>
              <a:rPr b="0" lang="fr-FR" sz="1800" spc="-1" strike="noStrike" cap="all">
                <a:solidFill>
                  <a:srgbClr val="000000"/>
                </a:solidFill>
                <a:latin typeface="Marianne"/>
              </a:rPr>
              <a:t>(Sélectionner l’image avec le bouton droit de la souris / </a:t>
            </a:r>
            <a:br>
              <a:rPr sz="1800"/>
            </a:br>
            <a:r>
              <a:rPr b="0" lang="fr-FR" sz="1800" spc="-1" strike="noStrike" cap="all">
                <a:solidFill>
                  <a:srgbClr val="000000"/>
                </a:solidFill>
                <a:latin typeface="Marianne"/>
              </a:rPr>
              <a:t>Mettre à l’arrière plan)</a:t>
            </a:r>
            <a:endParaRPr b="0" lang="fr-FR" sz="1800" spc="-1" strike="noStrike">
              <a:solidFill>
                <a:srgbClr val="000000"/>
              </a:solidFill>
              <a:latin typeface="Marianne"/>
            </a:endParaRPr>
          </a:p>
        </p:txBody>
      </p:sp>
      <p:sp>
        <p:nvSpPr>
          <p:cNvPr id="137" name="PlaceHolder 2"/>
          <p:cNvSpPr>
            <a:spLocks noGrp="1"/>
          </p:cNvSpPr>
          <p:nvPr>
            <p:ph type="title"/>
          </p:nvPr>
        </p:nvSpPr>
        <p:spPr>
          <a:xfrm>
            <a:off x="479880" y="983880"/>
            <a:ext cx="11231640" cy="5394960"/>
          </a:xfrm>
          <a:prstGeom prst="rect">
            <a:avLst/>
          </a:prstGeom>
          <a:noFill/>
          <a:ln w="10080">
            <a:solidFill>
              <a:srgbClr val="000000"/>
            </a:solidFill>
            <a:round/>
          </a:ln>
        </p:spPr>
        <p:txBody>
          <a:bodyPr lIns="0" rIns="0" tIns="0" bIns="360000" anchor="ctr">
            <a:noAutofit/>
          </a:bodyPr>
          <a:p>
            <a:pPr marL="528120" indent="-528120">
              <a:lnSpc>
                <a:spcPct val="90000"/>
              </a:lnSpc>
              <a:buClr>
                <a:srgbClr val="000000"/>
              </a:buClr>
              <a:buFont typeface="Marianne"/>
              <a:buAutoNum type="arabicPeriod"/>
            </a:pPr>
            <a:r>
              <a:rPr b="1" lang="fr-FR" sz="4330" spc="-1" strike="noStrike">
                <a:solidFill>
                  <a:srgbClr val="000000"/>
                </a:solidFill>
                <a:latin typeface="Marianne"/>
              </a:rPr>
              <a:t>Titre</a:t>
            </a:r>
            <a:endParaRPr b="0" lang="fr-FR" sz="4330" spc="-1" strike="noStrike">
              <a:solidFill>
                <a:srgbClr val="000000"/>
              </a:solidFill>
              <a:latin typeface="Marianne"/>
            </a:endParaRPr>
          </a:p>
        </p:txBody>
      </p:sp>
      <p:sp>
        <p:nvSpPr>
          <p:cNvPr id="138" name="PlaceHolder 3"/>
          <p:cNvSpPr>
            <a:spLocks noGrp="1"/>
          </p:cNvSpPr>
          <p:nvPr>
            <p:ph type="dt" idx="10"/>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defRPr b="1" lang="fr-FR" sz="1000" spc="-1" strike="noStrike" cap="all">
                <a:solidFill>
                  <a:srgbClr val="000000"/>
                </a:solidFill>
                <a:latin typeface="Marianne"/>
              </a:defRPr>
            </a:lvl1pPr>
          </a:lstStyle>
          <a:p>
            <a:pPr indent="0" algn="r">
              <a:lnSpc>
                <a:spcPct val="100000"/>
              </a:lnSpc>
              <a:buNone/>
            </a:pPr>
            <a:r>
              <a:rPr b="1" lang="fr-FR" sz="1000" spc="-1" strike="noStrike" cap="all">
                <a:solidFill>
                  <a:srgbClr val="000000"/>
                </a:solidFill>
                <a:latin typeface="Marianne"/>
              </a:rPr>
              <a:t>&lt;date/heure&gt;</a:t>
            </a:r>
            <a:endParaRPr b="0" lang="fr-FR" sz="1000" spc="-1" strike="noStrike">
              <a:solidFill>
                <a:srgbClr val="000000"/>
              </a:solidFill>
              <a:latin typeface="Times New Roman"/>
            </a:endParaRPr>
          </a:p>
        </p:txBody>
      </p:sp>
      <p:sp>
        <p:nvSpPr>
          <p:cNvPr id="139" name="PlaceHolder 4"/>
          <p:cNvSpPr>
            <a:spLocks noGrp="1"/>
          </p:cNvSpPr>
          <p:nvPr>
            <p:ph type="ftr" idx="11"/>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defRPr b="1" lang="fr-FR" sz="1000" spc="-1" strike="noStrike">
                <a:solidFill>
                  <a:srgbClr val="000000"/>
                </a:solidFill>
                <a:latin typeface="Marianne"/>
              </a:defRPr>
            </a:lvl1pPr>
          </a:lstStyle>
          <a:p>
            <a:pPr indent="0">
              <a:lnSpc>
                <a:spcPct val="100000"/>
              </a:lnSpc>
              <a:buNone/>
            </a:pPr>
            <a:r>
              <a:rPr b="1" lang="fr-FR" sz="1000" spc="-1" strike="noStrike">
                <a:solidFill>
                  <a:srgbClr val="000000"/>
                </a:solidFill>
                <a:latin typeface="Marianne"/>
              </a:rPr>
              <a:t>&lt;pied de page&gt;</a:t>
            </a:r>
            <a:endParaRPr b="0" lang="fr-FR" sz="1000" spc="-1" strike="noStrike">
              <a:solidFill>
                <a:srgbClr val="000000"/>
              </a:solidFill>
              <a:latin typeface="Times New Roman"/>
            </a:endParaRPr>
          </a:p>
        </p:txBody>
      </p:sp>
      <p:sp>
        <p:nvSpPr>
          <p:cNvPr id="140" name="PlaceHolder 5"/>
          <p:cNvSpPr>
            <a:spLocks noGrp="1"/>
          </p:cNvSpPr>
          <p:nvPr>
            <p:ph type="sldNum" idx="12"/>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defRPr b="1" lang="fr-FR" sz="1000" spc="-1" strike="noStrike">
                <a:solidFill>
                  <a:srgbClr val="000000"/>
                </a:solidFill>
                <a:latin typeface="Marianne"/>
              </a:defRPr>
            </a:lvl1pPr>
          </a:lstStyle>
          <a:p>
            <a:pPr indent="0" algn="r">
              <a:lnSpc>
                <a:spcPct val="100000"/>
              </a:lnSpc>
              <a:buNone/>
            </a:pPr>
            <a:fld id="{F75FC6D2-5BB5-4613-83D3-0FEC13D08CA3}"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177" name="Connecteur droit 9"/>
          <p:cNvCxnSpPr/>
          <p:nvPr/>
        </p:nvCxnSpPr>
        <p:spPr>
          <a:xfrm>
            <a:off x="479880" y="6379200"/>
            <a:ext cx="11232360" cy="360"/>
          </a:xfrm>
          <a:prstGeom prst="straightConnector1">
            <a:avLst/>
          </a:prstGeom>
          <a:ln w="10160">
            <a:solidFill>
              <a:srgbClr val="000000"/>
            </a:solidFill>
            <a:round/>
          </a:ln>
        </p:spPr>
      </p:cxnSp>
      <p:pic>
        <p:nvPicPr>
          <p:cNvPr id="178" name="Image 10" descr=""/>
          <p:cNvPicPr/>
          <p:nvPr/>
        </p:nvPicPr>
        <p:blipFill>
          <a:blip r:embed="rId2"/>
          <a:stretch/>
        </p:blipFill>
        <p:spPr>
          <a:xfrm>
            <a:off x="384120" y="144000"/>
            <a:ext cx="1343880" cy="858600"/>
          </a:xfrm>
          <a:prstGeom prst="rect">
            <a:avLst/>
          </a:prstGeom>
          <a:ln w="0">
            <a:noFill/>
          </a:ln>
        </p:spPr>
      </p:pic>
      <p:sp>
        <p:nvSpPr>
          <p:cNvPr id="179" name="PlaceHolder 1"/>
          <p:cNvSpPr>
            <a:spLocks noGrp="1"/>
          </p:cNvSpPr>
          <p:nvPr>
            <p:ph type="title"/>
          </p:nvPr>
        </p:nvSpPr>
        <p:spPr>
          <a:xfrm>
            <a:off x="479880" y="1199880"/>
            <a:ext cx="11231640" cy="959760"/>
          </a:xfrm>
          <a:prstGeom prst="rect">
            <a:avLst/>
          </a:prstGeom>
          <a:noFill/>
          <a:ln w="0">
            <a:noFill/>
          </a:ln>
        </p:spPr>
        <p:txBody>
          <a:bodyPr lIns="0" rIns="0" tIns="0" bIns="0" anchor="t">
            <a:noAutofit/>
          </a:bodyPr>
          <a:p>
            <a:pPr indent="0">
              <a:lnSpc>
                <a:spcPct val="90000"/>
              </a:lnSpc>
              <a:buNone/>
            </a:pPr>
            <a:r>
              <a:rPr b="1" lang="fr-FR" sz="3400" spc="-1" strike="noStrike">
                <a:solidFill>
                  <a:srgbClr val="000000"/>
                </a:solidFill>
                <a:latin typeface="Marianne"/>
              </a:rPr>
              <a:t>Titre</a:t>
            </a:r>
            <a:endParaRPr b="0" lang="fr-FR" sz="3400" spc="-1" strike="noStrike">
              <a:solidFill>
                <a:srgbClr val="000000"/>
              </a:solidFill>
              <a:latin typeface="Marianne"/>
            </a:endParaRPr>
          </a:p>
        </p:txBody>
      </p:sp>
      <p:sp>
        <p:nvSpPr>
          <p:cNvPr id="180" name="PlaceHolder 2"/>
          <p:cNvSpPr>
            <a:spLocks noGrp="1"/>
          </p:cNvSpPr>
          <p:nvPr>
            <p:ph type="dt" idx="13"/>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defRPr b="1" lang="fr-FR" sz="1000" spc="-1" strike="noStrike" cap="all">
                <a:solidFill>
                  <a:srgbClr val="000000"/>
                </a:solidFill>
                <a:latin typeface="Marianne"/>
              </a:defRPr>
            </a:lvl1pPr>
          </a:lstStyle>
          <a:p>
            <a:pPr indent="0" algn="r">
              <a:lnSpc>
                <a:spcPct val="100000"/>
              </a:lnSpc>
              <a:buNone/>
            </a:pPr>
            <a:r>
              <a:rPr b="1" lang="fr-FR" sz="1000" spc="-1" strike="noStrike" cap="all">
                <a:solidFill>
                  <a:srgbClr val="000000"/>
                </a:solidFill>
                <a:latin typeface="Marianne"/>
              </a:rPr>
              <a:t>&lt;date/heure&gt;</a:t>
            </a:r>
            <a:endParaRPr b="0" lang="fr-FR" sz="1000" spc="-1" strike="noStrike">
              <a:solidFill>
                <a:srgbClr val="000000"/>
              </a:solidFill>
              <a:latin typeface="Times New Roman"/>
            </a:endParaRPr>
          </a:p>
        </p:txBody>
      </p:sp>
      <p:sp>
        <p:nvSpPr>
          <p:cNvPr id="181" name="PlaceHolder 3"/>
          <p:cNvSpPr>
            <a:spLocks noGrp="1"/>
          </p:cNvSpPr>
          <p:nvPr>
            <p:ph type="ftr" idx="14"/>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defRPr b="1" lang="fr-FR" sz="1000" spc="-1" strike="noStrike">
                <a:solidFill>
                  <a:srgbClr val="000000"/>
                </a:solidFill>
                <a:latin typeface="Marianne"/>
              </a:defRPr>
            </a:lvl1pPr>
          </a:lstStyle>
          <a:p>
            <a:pPr indent="0">
              <a:lnSpc>
                <a:spcPct val="100000"/>
              </a:lnSpc>
              <a:buNone/>
            </a:pPr>
            <a:r>
              <a:rPr b="1" lang="fr-FR" sz="1000" spc="-1" strike="noStrike">
                <a:solidFill>
                  <a:srgbClr val="000000"/>
                </a:solidFill>
                <a:latin typeface="Marianne"/>
              </a:rPr>
              <a:t>&lt;pied de page&gt;</a:t>
            </a:r>
            <a:endParaRPr b="0" lang="fr-FR" sz="1000" spc="-1" strike="noStrike">
              <a:solidFill>
                <a:srgbClr val="000000"/>
              </a:solidFill>
              <a:latin typeface="Times New Roman"/>
            </a:endParaRPr>
          </a:p>
        </p:txBody>
      </p:sp>
      <p:sp>
        <p:nvSpPr>
          <p:cNvPr id="182" name="PlaceHolder 4"/>
          <p:cNvSpPr>
            <a:spLocks noGrp="1"/>
          </p:cNvSpPr>
          <p:nvPr>
            <p:ph type="sldNum" idx="15"/>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defRPr b="1" lang="fr-FR" sz="1000" spc="-1" strike="noStrike">
                <a:solidFill>
                  <a:srgbClr val="000000"/>
                </a:solidFill>
                <a:latin typeface="Marianne"/>
              </a:defRPr>
            </a:lvl1pPr>
          </a:lstStyle>
          <a:p>
            <a:pPr indent="0" algn="r">
              <a:lnSpc>
                <a:spcPct val="100000"/>
              </a:lnSpc>
              <a:buNone/>
            </a:pPr>
            <a:fld id="{2049D11C-60DC-482F-9EAC-8962DB9E953C}"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183" name="PlaceHolder 5"/>
          <p:cNvSpPr>
            <a:spLocks noGrp="1"/>
          </p:cNvSpPr>
          <p:nvPr>
            <p:ph type="body"/>
          </p:nvPr>
        </p:nvSpPr>
        <p:spPr>
          <a:xfrm>
            <a:off x="479880" y="2448000"/>
            <a:ext cx="11231640" cy="3431520"/>
          </a:xfrm>
          <a:prstGeom prst="rect">
            <a:avLst/>
          </a:prstGeom>
          <a:noFill/>
          <a:ln w="0">
            <a:noFill/>
          </a:ln>
        </p:spPr>
        <p:txBody>
          <a:bodyPr lIns="0" rIns="0" tIns="0" bIns="0" anchor="t">
            <a:noAutofit/>
          </a:bodyPr>
          <a:p>
            <a:pPr indent="0">
              <a:lnSpc>
                <a:spcPct val="100000"/>
              </a:lnSpc>
              <a:spcAft>
                <a:spcPts val="666"/>
              </a:spcAft>
              <a:buNone/>
              <a:tabLst>
                <a:tab algn="l" pos="0"/>
              </a:tabLst>
            </a:pPr>
            <a:r>
              <a:rPr b="0" lang="fr-FR" sz="1400" spc="-1" strike="noStrike">
                <a:solidFill>
                  <a:srgbClr val="000000"/>
                </a:solidFill>
                <a:latin typeface="Marianne"/>
              </a:rPr>
              <a:t>Texte de niveau 1</a:t>
            </a:r>
            <a:endParaRPr b="0" lang="fr-FR" sz="1400" spc="-1" strike="noStrike">
              <a:solidFill>
                <a:srgbClr val="000000"/>
              </a:solidFill>
              <a:latin typeface="Marianne"/>
            </a:endParaRPr>
          </a:p>
          <a:p>
            <a:pPr lvl="1" marL="335880" indent="-96120">
              <a:lnSpc>
                <a:spcPct val="100000"/>
              </a:lnSpc>
              <a:spcBef>
                <a:spcPts val="799"/>
              </a:spcBef>
              <a:spcAft>
                <a:spcPts val="799"/>
              </a:spcAft>
              <a:buClr>
                <a:srgbClr val="000000"/>
              </a:buClr>
              <a:buFont typeface="Arial"/>
              <a:buChar char="•"/>
              <a:tabLst>
                <a:tab algn="l" pos="0"/>
              </a:tabLst>
            </a:pPr>
            <a:r>
              <a:rPr b="0" lang="fr-FR" sz="1260" spc="-1" strike="noStrike">
                <a:solidFill>
                  <a:srgbClr val="000000"/>
                </a:solidFill>
                <a:latin typeface="Marianne"/>
              </a:rPr>
              <a:t>Texte de niveau 2</a:t>
            </a:r>
            <a:endParaRPr b="0" lang="fr-FR" sz="1260" spc="-1" strike="noStrike">
              <a:solidFill>
                <a:srgbClr val="000000"/>
              </a:solidFill>
              <a:latin typeface="Marianne"/>
            </a:endParaRPr>
          </a:p>
          <a:p>
            <a:pPr lvl="2" marL="576000" indent="-96120">
              <a:lnSpc>
                <a:spcPct val="100000"/>
              </a:lnSpc>
              <a:spcBef>
                <a:spcPts val="133"/>
              </a:spcBef>
              <a:spcAft>
                <a:spcPts val="133"/>
              </a:spcAft>
              <a:buClr>
                <a:srgbClr val="000000"/>
              </a:buClr>
              <a:buFont typeface="Arial"/>
              <a:buChar char="•"/>
              <a:tabLst>
                <a:tab algn="l" pos="0"/>
              </a:tabLst>
            </a:pPr>
            <a:r>
              <a:rPr b="0" lang="fr-FR" sz="1130" spc="-1" strike="noStrike">
                <a:solidFill>
                  <a:srgbClr val="000000"/>
                </a:solidFill>
                <a:latin typeface="Marianne"/>
              </a:rPr>
              <a:t>Texte de niveau 3</a:t>
            </a:r>
            <a:endParaRPr b="0" lang="fr-FR" sz="1130" spc="-1" strike="noStrike">
              <a:solidFill>
                <a:srgbClr val="000000"/>
              </a:solidFill>
              <a:latin typeface="Marianne"/>
            </a:endParaRPr>
          </a:p>
          <a:p>
            <a:pPr lvl="3" marL="816120" indent="-96120">
              <a:lnSpc>
                <a:spcPct val="100000"/>
              </a:lnSpc>
              <a:spcBef>
                <a:spcPts val="133"/>
              </a:spcBef>
              <a:spcAft>
                <a:spcPts val="133"/>
              </a:spcAft>
              <a:buClr>
                <a:srgbClr val="000000"/>
              </a:buClr>
              <a:buFont typeface="Arial"/>
              <a:buChar char="•"/>
              <a:tabLst>
                <a:tab algn="l" pos="0"/>
              </a:tabLst>
            </a:pPr>
            <a:r>
              <a:rPr b="0" lang="fr-FR" sz="1000" spc="-1" strike="noStrike">
                <a:solidFill>
                  <a:srgbClr val="000000"/>
                </a:solidFill>
                <a:latin typeface="Marianne"/>
              </a:rPr>
              <a:t>Texte de niveau 4</a:t>
            </a:r>
            <a:endParaRPr b="0" lang="fr-FR" sz="1000" spc="-1" strike="noStrike">
              <a:solidFill>
                <a:srgbClr val="000000"/>
              </a:solidFill>
              <a:latin typeface="Marianne"/>
            </a:endParaRPr>
          </a:p>
          <a:p>
            <a:pPr lvl="4" marL="1104120" indent="-96120">
              <a:lnSpc>
                <a:spcPct val="100000"/>
              </a:lnSpc>
              <a:spcBef>
                <a:spcPts val="133"/>
              </a:spcBef>
              <a:spcAft>
                <a:spcPts val="133"/>
              </a:spcAft>
              <a:buClr>
                <a:srgbClr val="000000"/>
              </a:buClr>
              <a:buFont typeface="Arial"/>
              <a:buChar char="•"/>
              <a:tabLst>
                <a:tab algn="l" pos="0"/>
              </a:tabLst>
            </a:pPr>
            <a:r>
              <a:rPr b="0" lang="fr-FR" sz="939" spc="-1" strike="noStrike">
                <a:solidFill>
                  <a:srgbClr val="000000"/>
                </a:solidFill>
                <a:latin typeface="Marianne"/>
              </a:rPr>
              <a:t>Texte de niveau 5</a:t>
            </a:r>
            <a:endParaRPr b="0" lang="fr-FR" sz="939" spc="-1" strike="noStrike">
              <a:solidFill>
                <a:srgbClr val="000000"/>
              </a:solidFill>
              <a:latin typeface="Marianne"/>
            </a:endParaRPr>
          </a:p>
        </p:txBody>
      </p:sp>
      <p:sp>
        <p:nvSpPr>
          <p:cNvPr id="184" name="PlaceHolder 6"/>
          <p:cNvSpPr>
            <a:spLocks noGrp="1"/>
          </p:cNvSpPr>
          <p:nvPr>
            <p:ph type="body"/>
          </p:nvPr>
        </p:nvSpPr>
        <p:spPr>
          <a:xfrm>
            <a:off x="4416120" y="240120"/>
            <a:ext cx="7295760" cy="479520"/>
          </a:xfrm>
          <a:prstGeom prst="rect">
            <a:avLst/>
          </a:prstGeom>
          <a:noFill/>
          <a:ln w="0">
            <a:noFill/>
          </a:ln>
        </p:spPr>
        <p:txBody>
          <a:bodyPr lIns="0" rIns="0" tIns="0" bIns="0" anchor="t">
            <a:noAutofit/>
          </a:bodyPr>
          <a:p>
            <a:pPr marL="144000" indent="-144000" algn="r">
              <a:lnSpc>
                <a:spcPct val="100000"/>
              </a:lnSpc>
              <a:buClr>
                <a:srgbClr val="000000"/>
              </a:buClr>
              <a:buFont typeface="Marianne"/>
              <a:buAutoNum type="arabicPeriod"/>
            </a:pPr>
            <a:r>
              <a:rPr b="1" lang="fr-FR" sz="1000" spc="-1" strike="noStrike">
                <a:solidFill>
                  <a:srgbClr val="000000"/>
                </a:solidFill>
                <a:latin typeface="Marianne"/>
              </a:rPr>
              <a:t>Titre</a:t>
            </a:r>
            <a:endParaRPr b="0" lang="fr-FR" sz="1000" spc="-1" strike="noStrike">
              <a:solidFill>
                <a:srgbClr val="000000"/>
              </a:solidFill>
              <a:latin typeface="Marianne"/>
            </a:endParaRPr>
          </a:p>
          <a:p>
            <a:pPr lvl="1" marL="144000" indent="-144000" algn="r">
              <a:lnSpc>
                <a:spcPct val="100000"/>
              </a:lnSpc>
              <a:buClr>
                <a:srgbClr val="000000"/>
              </a:buClr>
              <a:buFont typeface="Marianne"/>
              <a:buAutoNum type="alphaLcPeriod"/>
            </a:pPr>
            <a:r>
              <a:rPr b="0" lang="fr-FR" sz="1000" spc="-1" strike="noStrike">
                <a:solidFill>
                  <a:srgbClr val="000000"/>
                </a:solidFill>
                <a:latin typeface="Marianne"/>
              </a:rPr>
              <a:t>Sous-titre</a:t>
            </a:r>
            <a:endParaRPr b="0" lang="fr-FR" sz="1000" spc="-1" strike="noStrike">
              <a:solidFill>
                <a:srgbClr val="000000"/>
              </a:solidFill>
              <a:latin typeface="Marianne"/>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221" name="PlaceHolder 1"/>
          <p:cNvSpPr>
            <a:spLocks noGrp="1"/>
          </p:cNvSpPr>
          <p:nvPr>
            <p:ph type="sldNum" idx="16"/>
          </p:nvPr>
        </p:nvSpPr>
        <p:spPr>
          <a:xfrm>
            <a:off x="11887200" y="6572520"/>
            <a:ext cx="304560" cy="285120"/>
          </a:xfrm>
          <a:prstGeom prst="rect">
            <a:avLst/>
          </a:prstGeom>
          <a:noFill/>
          <a:ln w="0">
            <a:noFill/>
          </a:ln>
        </p:spPr>
        <p:txBody>
          <a:bodyPr lIns="0" rIns="0" tIns="0" bIns="0" anchor="ctr">
            <a:noAutofit/>
          </a:bodyPr>
          <a:lstStyle>
            <a:lvl1pPr indent="0" algn="ctr">
              <a:lnSpc>
                <a:spcPct val="100000"/>
              </a:lnSpc>
              <a:buNone/>
              <a:tabLst>
                <a:tab algn="l" pos="0"/>
              </a:tabLst>
              <a:defRPr b="0" lang="fr-FR" sz="939" spc="-1" strike="noStrike">
                <a:solidFill>
                  <a:schemeClr val="dk2"/>
                </a:solidFill>
                <a:latin typeface="Montserrat Light"/>
                <a:ea typeface="Montserrat Light"/>
              </a:defRPr>
            </a:lvl1pPr>
          </a:lstStyle>
          <a:p>
            <a:pPr indent="0" algn="ctr">
              <a:lnSpc>
                <a:spcPct val="100000"/>
              </a:lnSpc>
              <a:buNone/>
              <a:tabLst>
                <a:tab algn="l" pos="0"/>
              </a:tabLst>
            </a:pPr>
            <a:fld id="{A2592D5E-C485-427F-8006-4DF0F52DFD5F}" type="slidenum">
              <a:rPr b="0" lang="fr-FR" sz="939" spc="-1" strike="noStrike">
                <a:solidFill>
                  <a:schemeClr val="dk2"/>
                </a:solidFill>
                <a:latin typeface="Montserrat Light"/>
                <a:ea typeface="Montserrat Light"/>
              </a:rPr>
              <a:t>&lt;numéro&gt;</a:t>
            </a:fld>
            <a:endParaRPr b="0" lang="fr-FR" sz="939" spc="-1" strike="noStrike">
              <a:solidFill>
                <a:srgbClr val="000000"/>
              </a:solidFill>
              <a:latin typeface="Times New Roman"/>
            </a:endParaRPr>
          </a:p>
        </p:txBody>
      </p:sp>
      <p:sp>
        <p:nvSpPr>
          <p:cNvPr id="222"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fr-FR" sz="1800" spc="-1" strike="noStrike">
                <a:solidFill>
                  <a:srgbClr val="000000"/>
                </a:solidFill>
                <a:latin typeface="Arial"/>
              </a:rPr>
              <a:t>Cliquez pour éditer le format du texte-titre</a:t>
            </a:r>
            <a:endParaRPr b="0" lang="fr-FR" sz="1800" spc="-1" strike="noStrike">
              <a:solidFill>
                <a:srgbClr val="000000"/>
              </a:solidFill>
              <a:latin typeface="Arial"/>
            </a:endParaRPr>
          </a:p>
        </p:txBody>
      </p:sp>
      <p:sp>
        <p:nvSpPr>
          <p:cNvPr id="223"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70" spc="-1" strike="noStrike">
                <a:solidFill>
                  <a:srgbClr val="000000"/>
                </a:solidFill>
                <a:latin typeface="Arial"/>
              </a:rPr>
              <a:t>Cliquez pour éditer le format du plan de texte</a:t>
            </a:r>
            <a:endParaRPr b="0" lang="fr-FR" sz="187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fr-FR" sz="1870" spc="-1" strike="noStrike">
                <a:solidFill>
                  <a:srgbClr val="000000"/>
                </a:solidFill>
                <a:latin typeface="Arial"/>
              </a:rPr>
              <a:t>Second niveau de plan</a:t>
            </a:r>
            <a:endParaRPr b="0" lang="fr-FR" sz="187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fr-FR" sz="1870" spc="-1" strike="noStrike">
                <a:solidFill>
                  <a:srgbClr val="000000"/>
                </a:solidFill>
                <a:latin typeface="Arial"/>
              </a:rPr>
              <a:t>Troisième niveau de plan</a:t>
            </a:r>
            <a:endParaRPr b="0" lang="fr-FR" sz="187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fr-FR" sz="1870" spc="-1" strike="noStrike">
                <a:solidFill>
                  <a:srgbClr val="000000"/>
                </a:solidFill>
                <a:latin typeface="Arial"/>
              </a:rPr>
              <a:t>Quatrième niveau de plan</a:t>
            </a:r>
            <a:endParaRPr b="0" lang="fr-FR" sz="187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Arial"/>
              </a:rPr>
              <a:t>Cinquième niveau de plan</a:t>
            </a:r>
            <a:endParaRPr b="0" lang="fr-F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Arial"/>
              </a:rPr>
              <a:t>Sixième niveau de plan</a:t>
            </a:r>
            <a:endParaRPr b="0" lang="fr-F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Arial"/>
              </a:rPr>
              <a:t>Septième niveau de plan</a:t>
            </a:r>
            <a:endParaRPr b="0" lang="fr-F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cxnSp>
        <p:nvCxnSpPr>
          <p:cNvPr id="260" name="Connecteur droit 9"/>
          <p:cNvCxnSpPr/>
          <p:nvPr/>
        </p:nvCxnSpPr>
        <p:spPr>
          <a:xfrm>
            <a:off x="479880" y="6379200"/>
            <a:ext cx="11232360" cy="360"/>
          </a:xfrm>
          <a:prstGeom prst="straightConnector1">
            <a:avLst/>
          </a:prstGeom>
          <a:ln w="10160">
            <a:solidFill>
              <a:srgbClr val="000000"/>
            </a:solidFill>
            <a:round/>
          </a:ln>
        </p:spPr>
      </p:cxnSp>
      <p:pic>
        <p:nvPicPr>
          <p:cNvPr id="261" name="Image 10" descr=""/>
          <p:cNvPicPr/>
          <p:nvPr/>
        </p:nvPicPr>
        <p:blipFill>
          <a:blip r:embed="rId2"/>
          <a:stretch/>
        </p:blipFill>
        <p:spPr>
          <a:xfrm>
            <a:off x="384120" y="144000"/>
            <a:ext cx="1343880" cy="858600"/>
          </a:xfrm>
          <a:prstGeom prst="rect">
            <a:avLst/>
          </a:prstGeom>
          <a:ln w="0">
            <a:noFill/>
          </a:ln>
        </p:spPr>
      </p:pic>
      <p:sp>
        <p:nvSpPr>
          <p:cNvPr id="262" name="PlaceHolder 1"/>
          <p:cNvSpPr>
            <a:spLocks noGrp="1"/>
          </p:cNvSpPr>
          <p:nvPr>
            <p:ph type="title"/>
          </p:nvPr>
        </p:nvSpPr>
        <p:spPr>
          <a:xfrm>
            <a:off x="479880" y="1199880"/>
            <a:ext cx="11231640" cy="959760"/>
          </a:xfrm>
          <a:prstGeom prst="rect">
            <a:avLst/>
          </a:prstGeom>
          <a:noFill/>
          <a:ln w="0">
            <a:noFill/>
          </a:ln>
        </p:spPr>
        <p:txBody>
          <a:bodyPr lIns="0" rIns="0" tIns="0" bIns="0" anchor="t">
            <a:noAutofit/>
          </a:bodyPr>
          <a:p>
            <a:pPr indent="0">
              <a:lnSpc>
                <a:spcPct val="90000"/>
              </a:lnSpc>
              <a:buNone/>
            </a:pPr>
            <a:r>
              <a:rPr b="1" lang="fr-FR" sz="3400" spc="-1" strike="noStrike">
                <a:solidFill>
                  <a:srgbClr val="000000"/>
                </a:solidFill>
                <a:latin typeface="Marianne"/>
              </a:rPr>
              <a:t>Titre</a:t>
            </a:r>
            <a:endParaRPr b="0" lang="fr-FR" sz="3400" spc="-1" strike="noStrike">
              <a:solidFill>
                <a:srgbClr val="000000"/>
              </a:solidFill>
              <a:latin typeface="Marianne"/>
            </a:endParaRPr>
          </a:p>
        </p:txBody>
      </p:sp>
      <p:sp>
        <p:nvSpPr>
          <p:cNvPr id="263" name="PlaceHolder 2"/>
          <p:cNvSpPr>
            <a:spLocks noGrp="1"/>
          </p:cNvSpPr>
          <p:nvPr>
            <p:ph type="dt" idx="17"/>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defRPr b="1" lang="fr-FR" sz="1000" spc="-1" strike="noStrike" cap="all">
                <a:solidFill>
                  <a:srgbClr val="000000"/>
                </a:solidFill>
                <a:latin typeface="Marianne"/>
              </a:defRPr>
            </a:lvl1pPr>
          </a:lstStyle>
          <a:p>
            <a:pPr indent="0" algn="r">
              <a:lnSpc>
                <a:spcPct val="100000"/>
              </a:lnSpc>
              <a:buNone/>
            </a:pPr>
            <a:r>
              <a:rPr b="1" lang="fr-FR" sz="1000" spc="-1" strike="noStrike" cap="all">
                <a:solidFill>
                  <a:srgbClr val="000000"/>
                </a:solidFill>
                <a:latin typeface="Marianne"/>
              </a:rPr>
              <a:t>&lt;date/heure&gt;</a:t>
            </a:r>
            <a:endParaRPr b="0" lang="fr-FR" sz="1000" spc="-1" strike="noStrike">
              <a:solidFill>
                <a:srgbClr val="000000"/>
              </a:solidFill>
              <a:latin typeface="Times New Roman"/>
            </a:endParaRPr>
          </a:p>
        </p:txBody>
      </p:sp>
      <p:sp>
        <p:nvSpPr>
          <p:cNvPr id="264" name="PlaceHolder 3"/>
          <p:cNvSpPr>
            <a:spLocks noGrp="1"/>
          </p:cNvSpPr>
          <p:nvPr>
            <p:ph type="ftr" idx="18"/>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defRPr b="1" lang="fr-FR" sz="1000" spc="-1" strike="noStrike">
                <a:solidFill>
                  <a:srgbClr val="000000"/>
                </a:solidFill>
                <a:latin typeface="Marianne"/>
              </a:defRPr>
            </a:lvl1pPr>
          </a:lstStyle>
          <a:p>
            <a:pPr indent="0">
              <a:lnSpc>
                <a:spcPct val="100000"/>
              </a:lnSpc>
              <a:buNone/>
            </a:pPr>
            <a:r>
              <a:rPr b="1" lang="fr-FR" sz="1000" spc="-1" strike="noStrike">
                <a:solidFill>
                  <a:srgbClr val="000000"/>
                </a:solidFill>
                <a:latin typeface="Marianne"/>
              </a:rPr>
              <a:t>&lt;pied de page&gt;</a:t>
            </a:r>
            <a:endParaRPr b="0" lang="fr-FR" sz="1000" spc="-1" strike="noStrike">
              <a:solidFill>
                <a:srgbClr val="000000"/>
              </a:solidFill>
              <a:latin typeface="Times New Roman"/>
            </a:endParaRPr>
          </a:p>
        </p:txBody>
      </p:sp>
      <p:sp>
        <p:nvSpPr>
          <p:cNvPr id="265" name="PlaceHolder 4"/>
          <p:cNvSpPr>
            <a:spLocks noGrp="1"/>
          </p:cNvSpPr>
          <p:nvPr>
            <p:ph type="sldNum" idx="19"/>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defRPr b="1" lang="fr-FR" sz="1000" spc="-1" strike="noStrike">
                <a:solidFill>
                  <a:srgbClr val="000000"/>
                </a:solidFill>
                <a:latin typeface="Marianne"/>
              </a:defRPr>
            </a:lvl1pPr>
          </a:lstStyle>
          <a:p>
            <a:pPr indent="0" algn="r">
              <a:lnSpc>
                <a:spcPct val="100000"/>
              </a:lnSpc>
              <a:buNone/>
            </a:pPr>
            <a:fld id="{5F4B0A53-7643-4C0C-BA96-64867D7ED730}"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266" name="PlaceHolder 5"/>
          <p:cNvSpPr>
            <a:spLocks noGrp="1"/>
          </p:cNvSpPr>
          <p:nvPr>
            <p:ph type="body"/>
          </p:nvPr>
        </p:nvSpPr>
        <p:spPr>
          <a:xfrm>
            <a:off x="4416120" y="240120"/>
            <a:ext cx="7295760" cy="479520"/>
          </a:xfrm>
          <a:prstGeom prst="rect">
            <a:avLst/>
          </a:prstGeom>
          <a:noFill/>
          <a:ln w="0">
            <a:noFill/>
          </a:ln>
        </p:spPr>
        <p:txBody>
          <a:bodyPr lIns="0" rIns="0" tIns="0" bIns="0" anchor="t">
            <a:noAutofit/>
          </a:bodyPr>
          <a:p>
            <a:pPr marL="144000" indent="-144000" algn="r">
              <a:lnSpc>
                <a:spcPct val="100000"/>
              </a:lnSpc>
              <a:buClr>
                <a:srgbClr val="000000"/>
              </a:buClr>
              <a:buFont typeface="Marianne"/>
              <a:buAutoNum type="arabicPeriod"/>
            </a:pPr>
            <a:r>
              <a:rPr b="1" lang="fr-FR" sz="1000" spc="-1" strike="noStrike">
                <a:solidFill>
                  <a:srgbClr val="000000"/>
                </a:solidFill>
                <a:latin typeface="Marianne"/>
              </a:rPr>
              <a:t>Titre</a:t>
            </a:r>
            <a:endParaRPr b="0" lang="fr-FR" sz="1000" spc="-1" strike="noStrike">
              <a:solidFill>
                <a:srgbClr val="000000"/>
              </a:solidFill>
              <a:latin typeface="Marianne"/>
            </a:endParaRPr>
          </a:p>
          <a:p>
            <a:pPr lvl="1" marL="144000" indent="-144000" algn="r">
              <a:lnSpc>
                <a:spcPct val="100000"/>
              </a:lnSpc>
              <a:buClr>
                <a:srgbClr val="000000"/>
              </a:buClr>
              <a:buFont typeface="Marianne"/>
              <a:buAutoNum type="alphaLcPeriod"/>
            </a:pPr>
            <a:r>
              <a:rPr b="0" lang="fr-FR" sz="1000" spc="-1" strike="noStrike">
                <a:solidFill>
                  <a:srgbClr val="000000"/>
                </a:solidFill>
                <a:latin typeface="Marianne"/>
              </a:rPr>
              <a:t>Sous-titre</a:t>
            </a:r>
            <a:endParaRPr b="0" lang="fr-FR" sz="1000" spc="-1" strike="noStrike">
              <a:solidFill>
                <a:srgbClr val="000000"/>
              </a:solidFill>
              <a:latin typeface="Marianne"/>
            </a:endParaRPr>
          </a:p>
        </p:txBody>
      </p:sp>
      <p:sp>
        <p:nvSpPr>
          <p:cNvPr id="267" name="PlaceHolder 6"/>
          <p:cNvSpPr>
            <a:spLocks noGrp="1"/>
          </p:cNvSpPr>
          <p:nvPr>
            <p:ph type="body"/>
          </p:nvPr>
        </p:nvSpPr>
        <p:spPr>
          <a:xfrm>
            <a:off x="479880" y="2448000"/>
            <a:ext cx="3359520" cy="3431520"/>
          </a:xfrm>
          <a:prstGeom prst="rect">
            <a:avLst/>
          </a:prstGeom>
          <a:noFill/>
          <a:ln w="0">
            <a:noFill/>
          </a:ln>
        </p:spPr>
        <p:txBody>
          <a:bodyPr lIns="0" rIns="0" tIns="0" bIns="0" anchor="t">
            <a:noAutofit/>
          </a:bodyPr>
          <a:p>
            <a:pPr indent="0">
              <a:lnSpc>
                <a:spcPct val="100000"/>
              </a:lnSpc>
              <a:spcAft>
                <a:spcPts val="666"/>
              </a:spcAft>
              <a:buNone/>
              <a:tabLst>
                <a:tab algn="l" pos="0"/>
              </a:tabLst>
            </a:pPr>
            <a:r>
              <a:rPr b="0" lang="fr-FR" sz="1400" spc="-1" strike="noStrike">
                <a:solidFill>
                  <a:srgbClr val="000000"/>
                </a:solidFill>
                <a:latin typeface="Marianne"/>
              </a:rPr>
              <a:t>Texte de niveau 1</a:t>
            </a:r>
            <a:endParaRPr b="0" lang="fr-FR" sz="1400" spc="-1" strike="noStrike">
              <a:solidFill>
                <a:srgbClr val="000000"/>
              </a:solidFill>
              <a:latin typeface="Marianne"/>
            </a:endParaRPr>
          </a:p>
          <a:p>
            <a:pPr lvl="1" marL="335880" indent="-96120">
              <a:lnSpc>
                <a:spcPct val="100000"/>
              </a:lnSpc>
              <a:spcBef>
                <a:spcPts val="799"/>
              </a:spcBef>
              <a:spcAft>
                <a:spcPts val="799"/>
              </a:spcAft>
              <a:buClr>
                <a:srgbClr val="000000"/>
              </a:buClr>
              <a:buFont typeface="Arial"/>
              <a:buChar char="•"/>
              <a:tabLst>
                <a:tab algn="l" pos="0"/>
              </a:tabLst>
            </a:pPr>
            <a:r>
              <a:rPr b="0" lang="fr-FR" sz="1260" spc="-1" strike="noStrike">
                <a:solidFill>
                  <a:srgbClr val="000000"/>
                </a:solidFill>
                <a:latin typeface="Marianne"/>
              </a:rPr>
              <a:t>Texte de niveau 2</a:t>
            </a:r>
            <a:endParaRPr b="0" lang="fr-FR" sz="1260" spc="-1" strike="noStrike">
              <a:solidFill>
                <a:srgbClr val="000000"/>
              </a:solidFill>
              <a:latin typeface="Marianne"/>
            </a:endParaRPr>
          </a:p>
          <a:p>
            <a:pPr lvl="2" marL="576000" indent="-96120">
              <a:lnSpc>
                <a:spcPct val="100000"/>
              </a:lnSpc>
              <a:spcBef>
                <a:spcPts val="133"/>
              </a:spcBef>
              <a:spcAft>
                <a:spcPts val="133"/>
              </a:spcAft>
              <a:buClr>
                <a:srgbClr val="000000"/>
              </a:buClr>
              <a:buFont typeface="Arial"/>
              <a:buChar char="•"/>
              <a:tabLst>
                <a:tab algn="l" pos="0"/>
              </a:tabLst>
            </a:pPr>
            <a:r>
              <a:rPr b="0" lang="fr-FR" sz="1130" spc="-1" strike="noStrike">
                <a:solidFill>
                  <a:srgbClr val="000000"/>
                </a:solidFill>
                <a:latin typeface="Marianne"/>
              </a:rPr>
              <a:t>Texte de niveau 3</a:t>
            </a:r>
            <a:endParaRPr b="0" lang="fr-FR" sz="1130" spc="-1" strike="noStrike">
              <a:solidFill>
                <a:srgbClr val="000000"/>
              </a:solidFill>
              <a:latin typeface="Marianne"/>
            </a:endParaRPr>
          </a:p>
          <a:p>
            <a:pPr lvl="3" marL="816120" indent="-96120">
              <a:lnSpc>
                <a:spcPct val="100000"/>
              </a:lnSpc>
              <a:spcBef>
                <a:spcPts val="133"/>
              </a:spcBef>
              <a:spcAft>
                <a:spcPts val="133"/>
              </a:spcAft>
              <a:buClr>
                <a:srgbClr val="000000"/>
              </a:buClr>
              <a:buFont typeface="Arial"/>
              <a:buChar char="•"/>
              <a:tabLst>
                <a:tab algn="l" pos="0"/>
              </a:tabLst>
            </a:pPr>
            <a:r>
              <a:rPr b="0" lang="fr-FR" sz="1000" spc="-1" strike="noStrike">
                <a:solidFill>
                  <a:srgbClr val="000000"/>
                </a:solidFill>
                <a:latin typeface="Marianne"/>
              </a:rPr>
              <a:t>Texte de niveau 4</a:t>
            </a:r>
            <a:endParaRPr b="0" lang="fr-FR" sz="1000" spc="-1" strike="noStrike">
              <a:solidFill>
                <a:srgbClr val="000000"/>
              </a:solidFill>
              <a:latin typeface="Marianne"/>
            </a:endParaRPr>
          </a:p>
          <a:p>
            <a:pPr lvl="4" marL="1104120" indent="-96120">
              <a:lnSpc>
                <a:spcPct val="100000"/>
              </a:lnSpc>
              <a:spcBef>
                <a:spcPts val="133"/>
              </a:spcBef>
              <a:spcAft>
                <a:spcPts val="133"/>
              </a:spcAft>
              <a:buClr>
                <a:srgbClr val="000000"/>
              </a:buClr>
              <a:buFont typeface="Arial"/>
              <a:buChar char="•"/>
              <a:tabLst>
                <a:tab algn="l" pos="0"/>
              </a:tabLst>
            </a:pPr>
            <a:r>
              <a:rPr b="0" lang="fr-FR" sz="939" spc="-1" strike="noStrike">
                <a:solidFill>
                  <a:srgbClr val="000000"/>
                </a:solidFill>
                <a:latin typeface="Marianne"/>
              </a:rPr>
              <a:t>Texte de niveau 5</a:t>
            </a:r>
            <a:endParaRPr b="0" lang="fr-FR" sz="939" spc="-1" strike="noStrike">
              <a:solidFill>
                <a:srgbClr val="000000"/>
              </a:solidFill>
              <a:latin typeface="Marianne"/>
            </a:endParaRPr>
          </a:p>
        </p:txBody>
      </p:sp>
      <p:sp>
        <p:nvSpPr>
          <p:cNvPr id="268" name="PlaceHolder 7"/>
          <p:cNvSpPr>
            <a:spLocks noGrp="1"/>
          </p:cNvSpPr>
          <p:nvPr>
            <p:ph type="body"/>
          </p:nvPr>
        </p:nvSpPr>
        <p:spPr>
          <a:xfrm>
            <a:off x="4416120" y="2448000"/>
            <a:ext cx="3359520" cy="3431520"/>
          </a:xfrm>
          <a:prstGeom prst="rect">
            <a:avLst/>
          </a:prstGeom>
          <a:noFill/>
          <a:ln w="0">
            <a:noFill/>
          </a:ln>
        </p:spPr>
        <p:txBody>
          <a:bodyPr lIns="0" rIns="0" tIns="0" bIns="0" anchor="t">
            <a:noAutofit/>
          </a:bodyPr>
          <a:p>
            <a:pPr indent="0">
              <a:lnSpc>
                <a:spcPct val="100000"/>
              </a:lnSpc>
              <a:spcAft>
                <a:spcPts val="666"/>
              </a:spcAft>
              <a:buNone/>
              <a:tabLst>
                <a:tab algn="l" pos="0"/>
              </a:tabLst>
            </a:pPr>
            <a:r>
              <a:rPr b="0" lang="fr-FR" sz="1400" spc="-1" strike="noStrike">
                <a:solidFill>
                  <a:srgbClr val="000000"/>
                </a:solidFill>
                <a:latin typeface="Marianne"/>
              </a:rPr>
              <a:t>Texte de niveau 1</a:t>
            </a:r>
            <a:endParaRPr b="0" lang="fr-FR" sz="1400" spc="-1" strike="noStrike">
              <a:solidFill>
                <a:srgbClr val="000000"/>
              </a:solidFill>
              <a:latin typeface="Marianne"/>
            </a:endParaRPr>
          </a:p>
          <a:p>
            <a:pPr lvl="1" marL="335880" indent="-96120">
              <a:lnSpc>
                <a:spcPct val="100000"/>
              </a:lnSpc>
              <a:spcBef>
                <a:spcPts val="799"/>
              </a:spcBef>
              <a:spcAft>
                <a:spcPts val="799"/>
              </a:spcAft>
              <a:buClr>
                <a:srgbClr val="000000"/>
              </a:buClr>
              <a:buFont typeface="Arial"/>
              <a:buChar char="•"/>
              <a:tabLst>
                <a:tab algn="l" pos="0"/>
              </a:tabLst>
            </a:pPr>
            <a:r>
              <a:rPr b="0" lang="fr-FR" sz="1260" spc="-1" strike="noStrike">
                <a:solidFill>
                  <a:srgbClr val="000000"/>
                </a:solidFill>
                <a:latin typeface="Marianne"/>
              </a:rPr>
              <a:t>Texte de niveau 2</a:t>
            </a:r>
            <a:endParaRPr b="0" lang="fr-FR" sz="1260" spc="-1" strike="noStrike">
              <a:solidFill>
                <a:srgbClr val="000000"/>
              </a:solidFill>
              <a:latin typeface="Marianne"/>
            </a:endParaRPr>
          </a:p>
          <a:p>
            <a:pPr lvl="2" marL="576000" indent="-96120">
              <a:lnSpc>
                <a:spcPct val="100000"/>
              </a:lnSpc>
              <a:spcBef>
                <a:spcPts val="133"/>
              </a:spcBef>
              <a:spcAft>
                <a:spcPts val="133"/>
              </a:spcAft>
              <a:buClr>
                <a:srgbClr val="000000"/>
              </a:buClr>
              <a:buFont typeface="Arial"/>
              <a:buChar char="•"/>
              <a:tabLst>
                <a:tab algn="l" pos="0"/>
              </a:tabLst>
            </a:pPr>
            <a:r>
              <a:rPr b="0" lang="fr-FR" sz="1130" spc="-1" strike="noStrike">
                <a:solidFill>
                  <a:srgbClr val="000000"/>
                </a:solidFill>
                <a:latin typeface="Marianne"/>
              </a:rPr>
              <a:t>Texte de niveau 3</a:t>
            </a:r>
            <a:endParaRPr b="0" lang="fr-FR" sz="1130" spc="-1" strike="noStrike">
              <a:solidFill>
                <a:srgbClr val="000000"/>
              </a:solidFill>
              <a:latin typeface="Marianne"/>
            </a:endParaRPr>
          </a:p>
          <a:p>
            <a:pPr lvl="3" marL="816120" indent="-96120">
              <a:lnSpc>
                <a:spcPct val="100000"/>
              </a:lnSpc>
              <a:spcBef>
                <a:spcPts val="133"/>
              </a:spcBef>
              <a:spcAft>
                <a:spcPts val="133"/>
              </a:spcAft>
              <a:buClr>
                <a:srgbClr val="000000"/>
              </a:buClr>
              <a:buFont typeface="Arial"/>
              <a:buChar char="•"/>
              <a:tabLst>
                <a:tab algn="l" pos="0"/>
              </a:tabLst>
            </a:pPr>
            <a:r>
              <a:rPr b="0" lang="fr-FR" sz="1000" spc="-1" strike="noStrike">
                <a:solidFill>
                  <a:srgbClr val="000000"/>
                </a:solidFill>
                <a:latin typeface="Marianne"/>
              </a:rPr>
              <a:t>Texte de niveau 4</a:t>
            </a:r>
            <a:endParaRPr b="0" lang="fr-FR" sz="1000" spc="-1" strike="noStrike">
              <a:solidFill>
                <a:srgbClr val="000000"/>
              </a:solidFill>
              <a:latin typeface="Marianne"/>
            </a:endParaRPr>
          </a:p>
          <a:p>
            <a:pPr lvl="4" marL="1104120" indent="-96120">
              <a:lnSpc>
                <a:spcPct val="100000"/>
              </a:lnSpc>
              <a:spcBef>
                <a:spcPts val="133"/>
              </a:spcBef>
              <a:spcAft>
                <a:spcPts val="133"/>
              </a:spcAft>
              <a:buClr>
                <a:srgbClr val="000000"/>
              </a:buClr>
              <a:buFont typeface="Arial"/>
              <a:buChar char="•"/>
              <a:tabLst>
                <a:tab algn="l" pos="0"/>
              </a:tabLst>
            </a:pPr>
            <a:r>
              <a:rPr b="0" lang="fr-FR" sz="939" spc="-1" strike="noStrike">
                <a:solidFill>
                  <a:srgbClr val="000000"/>
                </a:solidFill>
                <a:latin typeface="Marianne"/>
              </a:rPr>
              <a:t>Texte de niveau 5</a:t>
            </a:r>
            <a:endParaRPr b="0" lang="fr-FR" sz="939" spc="-1" strike="noStrike">
              <a:solidFill>
                <a:srgbClr val="000000"/>
              </a:solidFill>
              <a:latin typeface="Marianne"/>
            </a:endParaRPr>
          </a:p>
        </p:txBody>
      </p:sp>
      <p:sp>
        <p:nvSpPr>
          <p:cNvPr id="269" name="PlaceHolder 8"/>
          <p:cNvSpPr>
            <a:spLocks noGrp="1"/>
          </p:cNvSpPr>
          <p:nvPr>
            <p:ph type="body"/>
          </p:nvPr>
        </p:nvSpPr>
        <p:spPr>
          <a:xfrm>
            <a:off x="8352000" y="2448000"/>
            <a:ext cx="3359520" cy="3431520"/>
          </a:xfrm>
          <a:prstGeom prst="rect">
            <a:avLst/>
          </a:prstGeom>
          <a:noFill/>
          <a:ln w="0">
            <a:noFill/>
          </a:ln>
        </p:spPr>
        <p:txBody>
          <a:bodyPr lIns="0" rIns="0" tIns="0" bIns="0" anchor="t">
            <a:noAutofit/>
          </a:bodyPr>
          <a:p>
            <a:pPr indent="0">
              <a:lnSpc>
                <a:spcPct val="100000"/>
              </a:lnSpc>
              <a:spcAft>
                <a:spcPts val="666"/>
              </a:spcAft>
              <a:buNone/>
              <a:tabLst>
                <a:tab algn="l" pos="0"/>
              </a:tabLst>
            </a:pPr>
            <a:r>
              <a:rPr b="0" lang="fr-FR" sz="1400" spc="-1" strike="noStrike">
                <a:solidFill>
                  <a:srgbClr val="000000"/>
                </a:solidFill>
                <a:latin typeface="Marianne"/>
              </a:rPr>
              <a:t>Texte de niveau 1</a:t>
            </a:r>
            <a:endParaRPr b="0" lang="fr-FR" sz="1400" spc="-1" strike="noStrike">
              <a:solidFill>
                <a:srgbClr val="000000"/>
              </a:solidFill>
              <a:latin typeface="Marianne"/>
            </a:endParaRPr>
          </a:p>
          <a:p>
            <a:pPr lvl="1" marL="335880" indent="-96120">
              <a:lnSpc>
                <a:spcPct val="100000"/>
              </a:lnSpc>
              <a:spcBef>
                <a:spcPts val="799"/>
              </a:spcBef>
              <a:spcAft>
                <a:spcPts val="799"/>
              </a:spcAft>
              <a:buClr>
                <a:srgbClr val="000000"/>
              </a:buClr>
              <a:buFont typeface="Arial"/>
              <a:buChar char="•"/>
              <a:tabLst>
                <a:tab algn="l" pos="0"/>
              </a:tabLst>
            </a:pPr>
            <a:r>
              <a:rPr b="0" lang="fr-FR" sz="1260" spc="-1" strike="noStrike">
                <a:solidFill>
                  <a:srgbClr val="000000"/>
                </a:solidFill>
                <a:latin typeface="Marianne"/>
              </a:rPr>
              <a:t>Texte de niveau 2</a:t>
            </a:r>
            <a:endParaRPr b="0" lang="fr-FR" sz="1260" spc="-1" strike="noStrike">
              <a:solidFill>
                <a:srgbClr val="000000"/>
              </a:solidFill>
              <a:latin typeface="Marianne"/>
            </a:endParaRPr>
          </a:p>
          <a:p>
            <a:pPr lvl="2" marL="576000" indent="-96120">
              <a:lnSpc>
                <a:spcPct val="100000"/>
              </a:lnSpc>
              <a:spcBef>
                <a:spcPts val="133"/>
              </a:spcBef>
              <a:spcAft>
                <a:spcPts val="133"/>
              </a:spcAft>
              <a:buClr>
                <a:srgbClr val="000000"/>
              </a:buClr>
              <a:buFont typeface="Arial"/>
              <a:buChar char="•"/>
              <a:tabLst>
                <a:tab algn="l" pos="0"/>
              </a:tabLst>
            </a:pPr>
            <a:r>
              <a:rPr b="0" lang="fr-FR" sz="1130" spc="-1" strike="noStrike">
                <a:solidFill>
                  <a:srgbClr val="000000"/>
                </a:solidFill>
                <a:latin typeface="Marianne"/>
              </a:rPr>
              <a:t>Texte de niveau 3</a:t>
            </a:r>
            <a:endParaRPr b="0" lang="fr-FR" sz="1130" spc="-1" strike="noStrike">
              <a:solidFill>
                <a:srgbClr val="000000"/>
              </a:solidFill>
              <a:latin typeface="Marianne"/>
            </a:endParaRPr>
          </a:p>
          <a:p>
            <a:pPr lvl="3" marL="816120" indent="-96120">
              <a:lnSpc>
                <a:spcPct val="100000"/>
              </a:lnSpc>
              <a:spcBef>
                <a:spcPts val="133"/>
              </a:spcBef>
              <a:spcAft>
                <a:spcPts val="133"/>
              </a:spcAft>
              <a:buClr>
                <a:srgbClr val="000000"/>
              </a:buClr>
              <a:buFont typeface="Arial"/>
              <a:buChar char="•"/>
              <a:tabLst>
                <a:tab algn="l" pos="0"/>
              </a:tabLst>
            </a:pPr>
            <a:r>
              <a:rPr b="0" lang="fr-FR" sz="1000" spc="-1" strike="noStrike">
                <a:solidFill>
                  <a:srgbClr val="000000"/>
                </a:solidFill>
                <a:latin typeface="Marianne"/>
              </a:rPr>
              <a:t>Texte de niveau 4</a:t>
            </a:r>
            <a:endParaRPr b="0" lang="fr-FR" sz="1000" spc="-1" strike="noStrike">
              <a:solidFill>
                <a:srgbClr val="000000"/>
              </a:solidFill>
              <a:latin typeface="Marianne"/>
            </a:endParaRPr>
          </a:p>
          <a:p>
            <a:pPr lvl="4" marL="1104120" indent="-96120">
              <a:lnSpc>
                <a:spcPct val="100000"/>
              </a:lnSpc>
              <a:spcBef>
                <a:spcPts val="133"/>
              </a:spcBef>
              <a:spcAft>
                <a:spcPts val="133"/>
              </a:spcAft>
              <a:buClr>
                <a:srgbClr val="000000"/>
              </a:buClr>
              <a:buFont typeface="Arial"/>
              <a:buChar char="•"/>
              <a:tabLst>
                <a:tab algn="l" pos="0"/>
              </a:tabLst>
            </a:pPr>
            <a:r>
              <a:rPr b="0" lang="fr-FR" sz="939" spc="-1" strike="noStrike">
                <a:solidFill>
                  <a:srgbClr val="000000"/>
                </a:solidFill>
                <a:latin typeface="Marianne"/>
              </a:rPr>
              <a:t>Texte de niveau 5</a:t>
            </a:r>
            <a:endParaRPr b="0" lang="fr-FR" sz="939" spc="-1" strike="noStrike">
              <a:solidFill>
                <a:srgbClr val="000000"/>
              </a:solidFill>
              <a:latin typeface="Marianne"/>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49.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9.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49.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9.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9.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9.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9.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hyperlink" Target="https://www.citeo.com/restauration-ameliorer-la-collecte-et-developper-le-reemploi" TargetMode="External"/><Relationship Id="rId2" Type="http://schemas.openxmlformats.org/officeDocument/2006/relationships/hyperlink" Target="https://www.citeo.com/financer-le-developpement-du-reemploi-0" TargetMode="External"/><Relationship Id="rId3" Type="http://schemas.openxmlformats.org/officeDocument/2006/relationships/hyperlink" Target="https://candidature-aap.citeo.com/citeo3/form/AMIRestaurationPreInscription/formperma/zqNsi0mzlmOjHQyJnt1uJ7N3wyXGFTtA0sGRQcjrnsM" TargetMode="External"/><Relationship Id="rId4" Type="http://schemas.openxmlformats.org/officeDocument/2006/relationships/hyperlink" Target="https://www.citeo.com/financer-le-developpement-du-reemploi-0" TargetMode="External"/><Relationship Id="rId5" Type="http://schemas.openxmlformats.org/officeDocument/2006/relationships/slideLayout" Target="../slideLayouts/slideLayout49.xml"/><Relationship Id="rId6"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hyperlink" Target="https://agirpourlatransition.ademe.fr/entreprises/aides-financieres/2024/aides-reemploi-emballages-contenants" TargetMode="External"/><Relationship Id="rId2" Type="http://schemas.openxmlformats.org/officeDocument/2006/relationships/hyperlink" Target="https://agirpourlatransition.ademe.fr/entreprises/aides-financieres/2024/aides-reemploi-emballages-contenants" TargetMode="External"/><Relationship Id="rId3" Type="http://schemas.openxmlformats.org/officeDocument/2006/relationships/hyperlink" Target="https://agirpourlatransition.ademe.fr/entreprises/aides-financieres/2024/aides-reemploi-emballages-contenants" TargetMode="External"/><Relationship Id="rId4" Type="http://schemas.openxmlformats.org/officeDocument/2006/relationships/slideLayout" Target="../slideLayouts/slideLayout73.xml"/>
</Relationships>
</file>

<file path=ppt/slides/_rels/slide3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7.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jpeg"/><Relationship Id="rId3" Type="http://schemas.openxmlformats.org/officeDocument/2006/relationships/slideLayout" Target="../slideLayouts/slideLayout49.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49.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6.jpeg"/><Relationship Id="rId7" Type="http://schemas.openxmlformats.org/officeDocument/2006/relationships/slideLayout" Target="../slideLayouts/slideLayout49.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9.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title"/>
          </p:nvPr>
        </p:nvSpPr>
        <p:spPr>
          <a:xfrm>
            <a:off x="0" y="0"/>
            <a:ext cx="239760" cy="239760"/>
          </a:xfrm>
          <a:prstGeom prst="rect">
            <a:avLst/>
          </a:prstGeom>
          <a:noFill/>
          <a:ln w="0">
            <a:solidFill>
              <a:srgbClr val="000000">
                <a:alpha val="0"/>
              </a:srgbClr>
            </a:solidFill>
          </a:ln>
        </p:spPr>
        <p:txBody>
          <a:bodyPr lIns="0" rIns="0" tIns="0" bIns="0" anchor="t">
            <a:noAutofit/>
          </a:bodyPr>
          <a:p>
            <a:pPr indent="0">
              <a:buNone/>
            </a:pPr>
            <a:endParaRPr b="1" lang="fr-FR" sz="140" spc="-1" strike="noStrike">
              <a:solidFill>
                <a:srgbClr val="000000">
                  <a:alpha val="0"/>
                </a:srgbClr>
              </a:solidFill>
              <a:latin typeface="Marianne"/>
            </a:endParaRPr>
          </a:p>
        </p:txBody>
      </p:sp>
      <p:sp>
        <p:nvSpPr>
          <p:cNvPr id="313" name="PlaceHolder 2"/>
          <p:cNvSpPr>
            <a:spLocks noGrp="1"/>
          </p:cNvSpPr>
          <p:nvPr>
            <p:ph type="ftr" idx="23"/>
          </p:nvPr>
        </p:nvSpPr>
        <p:spPr>
          <a:xfrm>
            <a:off x="960120" y="5226480"/>
            <a:ext cx="4319640" cy="1199520"/>
          </a:xfrm>
          <a:prstGeom prst="rect">
            <a:avLst/>
          </a:prstGeom>
          <a:noFill/>
          <a:ln w="0">
            <a:noFill/>
          </a:ln>
        </p:spPr>
        <p:txBody>
          <a:bodyPr lIns="0" rIns="0" tIns="0" bIns="0" anchor="b">
            <a:noAutofit/>
          </a:bodyPr>
          <a:lstStyle>
            <a:lvl1pPr indent="0">
              <a:lnSpc>
                <a:spcPct val="100000"/>
              </a:lnSpc>
              <a:buNone/>
              <a:tabLst>
                <a:tab algn="l" pos="0"/>
              </a:tabLst>
              <a:defRPr b="1" lang="fr-FR" sz="1540" spc="-1" strike="noStrike">
                <a:solidFill>
                  <a:srgbClr val="000000"/>
                </a:solidFill>
                <a:latin typeface="Marianne"/>
              </a:defRPr>
            </a:lvl1pPr>
          </a:lstStyle>
          <a:p>
            <a:pPr indent="0">
              <a:lnSpc>
                <a:spcPct val="100000"/>
              </a:lnSpc>
              <a:buNone/>
              <a:tabLst>
                <a:tab algn="l" pos="0"/>
              </a:tabLst>
            </a:pPr>
            <a:r>
              <a:rPr b="1" lang="fr-FR" sz="1540" spc="-1" strike="noStrike">
                <a:solidFill>
                  <a:srgbClr val="000000"/>
                </a:solidFill>
                <a:latin typeface="Marianne"/>
              </a:rPr>
              <a:t>DGAL/SDATAA/BPAL</a:t>
            </a:r>
            <a:endParaRPr b="0" lang="fr-FR" sz="1540" spc="-1" strike="noStrike">
              <a:solidFill>
                <a:srgbClr val="000000"/>
              </a:solidFill>
              <a:latin typeface="Times New Roman"/>
            </a:endParaRPr>
          </a:p>
        </p:txBody>
      </p:sp>
      <p:sp>
        <p:nvSpPr>
          <p:cNvPr id="314" name="PlaceHolder 3"/>
          <p:cNvSpPr>
            <a:spLocks noGrp="1"/>
          </p:cNvSpPr>
          <p:nvPr>
            <p:ph type="sldNum" idx="24"/>
          </p:nvPr>
        </p:nvSpPr>
        <p:spPr>
          <a:xfrm>
            <a:off x="0" y="6617880"/>
            <a:ext cx="239760" cy="239760"/>
          </a:xfrm>
          <a:prstGeom prst="rect">
            <a:avLst/>
          </a:prstGeom>
          <a:noFill/>
          <a:ln w="0">
            <a:solidFill>
              <a:srgbClr val="000000">
                <a:alpha val="0"/>
              </a:srgbClr>
            </a:solidFill>
          </a:ln>
        </p:spPr>
        <p:txBody>
          <a:bodyPr lIns="0" rIns="0" tIns="0" bIns="0" anchor="ctr">
            <a:noAutofit/>
          </a:bodyPr>
          <a:lstStyle>
            <a:lvl1pPr indent="0" algn="r">
              <a:lnSpc>
                <a:spcPct val="100000"/>
              </a:lnSpc>
              <a:buNone/>
              <a:tabLst>
                <a:tab algn="l" pos="0"/>
              </a:tabLst>
              <a:defRPr b="1" lang="fr-FR" sz="140" spc="-1" strike="noStrike">
                <a:solidFill>
                  <a:srgbClr val="000000">
                    <a:alpha val="0"/>
                  </a:srgbClr>
                </a:solidFill>
                <a:latin typeface="Marianne"/>
              </a:defRPr>
            </a:lvl1pPr>
          </a:lstStyle>
          <a:p>
            <a:pPr indent="0" algn="r">
              <a:lnSpc>
                <a:spcPct val="100000"/>
              </a:lnSpc>
              <a:buNone/>
              <a:tabLst>
                <a:tab algn="l" pos="0"/>
              </a:tabLst>
            </a:pPr>
            <a:fld id="{0C70D533-1D30-4AA0-BCD5-FE79F5C43C8A}" type="slidenum">
              <a:rPr b="1" lang="fr-FR" sz="140" spc="-1" strike="noStrike">
                <a:solidFill>
                  <a:srgbClr val="000000">
                    <a:alpha val="0"/>
                  </a:srgbClr>
                </a:solidFill>
                <a:latin typeface="Marianne"/>
              </a:rPr>
              <a:t>&lt;numéro&gt;</a:t>
            </a:fld>
            <a:endParaRPr b="0" lang="fr-FR" sz="140" spc="-1" strike="noStrike">
              <a:solidFill>
                <a:srgbClr val="000000"/>
              </a:solidFill>
              <a:latin typeface="Times New Roman"/>
            </a:endParaRPr>
          </a:p>
        </p:txBody>
      </p:sp>
      <p:sp>
        <p:nvSpPr>
          <p:cNvPr id="315" name="PlaceHolder 4"/>
          <p:cNvSpPr>
            <a:spLocks noGrp="1"/>
          </p:cNvSpPr>
          <p:nvPr>
            <p:ph type="dt" idx="25"/>
          </p:nvPr>
        </p:nvSpPr>
        <p:spPr>
          <a:xfrm>
            <a:off x="0" y="6617880"/>
            <a:ext cx="239760" cy="239760"/>
          </a:xfrm>
          <a:prstGeom prst="rect">
            <a:avLst/>
          </a:prstGeom>
          <a:noFill/>
          <a:ln w="0">
            <a:solidFill>
              <a:srgbClr val="000000">
                <a:alpha val="0"/>
              </a:srgbClr>
            </a:solidFill>
          </a:ln>
        </p:spPr>
        <p:txBody>
          <a:bodyPr lIns="0" rIns="0" tIns="0" bIns="0" anchor="ctr">
            <a:noAutofit/>
          </a:bodyPr>
          <a:lstStyle>
            <a:lvl1pPr indent="0" algn="ctr">
              <a:lnSpc>
                <a:spcPct val="100000"/>
              </a:lnSpc>
              <a:buNone/>
              <a:tabLst>
                <a:tab algn="l" pos="0"/>
              </a:tabLst>
              <a:defRPr b="1" lang="fr-FR" sz="140" spc="-1" strike="noStrike">
                <a:solidFill>
                  <a:srgbClr val="000000">
                    <a:alpha val="0"/>
                  </a:srgbClr>
                </a:solidFill>
                <a:latin typeface="Marianne"/>
              </a:defRPr>
            </a:lvl1pPr>
          </a:lstStyle>
          <a:p>
            <a:pPr indent="0" algn="ctr">
              <a:lnSpc>
                <a:spcPct val="100000"/>
              </a:lnSpc>
              <a:buNone/>
              <a:tabLst>
                <a:tab algn="l" pos="0"/>
              </a:tabLst>
            </a:pPr>
            <a:r>
              <a:rPr b="1" lang="fr-FR" sz="140" spc="-1" strike="noStrike">
                <a:solidFill>
                  <a:srgbClr val="000000">
                    <a:alpha val="0"/>
                  </a:srgbClr>
                </a:solidFill>
                <a:latin typeface="Marianne"/>
              </a:rPr>
              <a:t>20/03/2024</a:t>
            </a:r>
            <a:endParaRPr b="0" lang="fr-FR" sz="14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ftr" idx="50"/>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70" name="PlaceHolder 2"/>
          <p:cNvSpPr>
            <a:spLocks noGrp="1"/>
          </p:cNvSpPr>
          <p:nvPr>
            <p:ph type="sldNum" idx="51"/>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08A1F144-DFDF-4901-9C81-A8991C6E7E85}"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71"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rgbClr val="002060"/>
                </a:solidFill>
                <a:latin typeface="Marianne"/>
              </a:rPr>
              <a:t>ATTENTION AUX ALLEGATIONS BIOSOURCES, BIODEGRADABLES ET COMPOSTABLES</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72" name="Rectangle 9"/>
          <p:cNvSpPr/>
          <p:nvPr/>
        </p:nvSpPr>
        <p:spPr>
          <a:xfrm>
            <a:off x="101520" y="2037960"/>
            <a:ext cx="10104480" cy="4813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fr-FR" sz="1800" spc="-1" strike="noStrike">
                <a:solidFill>
                  <a:srgbClr val="002060"/>
                </a:solidFill>
                <a:latin typeface="Marianne"/>
              </a:rPr>
              <a:t>Biosourcé : </a:t>
            </a:r>
            <a:r>
              <a:rPr b="0" lang="fr-FR" sz="1800" spc="-1" strike="noStrike">
                <a:solidFill>
                  <a:srgbClr val="000000"/>
                </a:solidFill>
                <a:latin typeface="Marianne"/>
              </a:rPr>
              <a:t>la production du polymère est issue, au moins partiellement, de ressources renouvelables (par ex. de végétaux).</a:t>
            </a:r>
            <a:endParaRPr b="0" lang="fr-FR" sz="1800" spc="-1" strike="noStrike">
              <a:solidFill>
                <a:srgbClr val="000000"/>
              </a:solidFill>
              <a:latin typeface="Arial"/>
            </a:endParaRPr>
          </a:p>
          <a:p>
            <a:pPr>
              <a:lnSpc>
                <a:spcPct val="100000"/>
              </a:lnSpc>
              <a:tabLst>
                <a:tab algn="l" pos="0"/>
              </a:tabLst>
            </a:pPr>
            <a:endParaRPr b="0" lang="fr-FR" sz="600" spc="-1" strike="noStrike">
              <a:solidFill>
                <a:srgbClr val="000000"/>
              </a:solidFill>
              <a:latin typeface="Arial"/>
            </a:endParaRPr>
          </a:p>
          <a:p>
            <a:pPr marL="285840" indent="-285840">
              <a:lnSpc>
                <a:spcPct val="100000"/>
              </a:lnSpc>
              <a:buClr>
                <a:srgbClr val="0070c0"/>
              </a:buClr>
              <a:buFont typeface="Wingdings" charset="2"/>
              <a:buChar char=""/>
              <a:tabLst>
                <a:tab algn="l" pos="0"/>
              </a:tabLst>
            </a:pPr>
            <a:r>
              <a:rPr b="1" i="1" lang="fr-FR" sz="1800" spc="-1" strike="noStrike">
                <a:solidFill>
                  <a:srgbClr val="0070c0"/>
                </a:solidFill>
                <a:latin typeface="Marianne"/>
              </a:rPr>
              <a:t>Plastiques biosourcés posant les mêmes difficultés que les plastiques conventionnels concernant leurs devenirs dans l’environnement</a:t>
            </a:r>
            <a:r>
              <a:rPr b="1" lang="fr-FR" sz="1800" spc="-1" strike="noStrike">
                <a:solidFill>
                  <a:srgbClr val="0070c0"/>
                </a:solidFill>
                <a:latin typeface="Marianne"/>
              </a:rPr>
              <a:t> </a:t>
            </a:r>
            <a:endParaRPr b="0" lang="fr-FR" sz="1800" spc="-1" strike="noStrike">
              <a:solidFill>
                <a:srgbClr val="000000"/>
              </a:solidFill>
              <a:latin typeface="Arial"/>
            </a:endParaRPr>
          </a:p>
          <a:p>
            <a:pPr>
              <a:lnSpc>
                <a:spcPct val="100000"/>
              </a:lnSpc>
              <a:tabLst>
                <a:tab algn="l" pos="0"/>
              </a:tabLst>
            </a:pPr>
            <a:endParaRPr b="0" lang="fr-FR" sz="600" spc="-1" strike="noStrike">
              <a:solidFill>
                <a:srgbClr val="000000"/>
              </a:solidFill>
              <a:latin typeface="Arial"/>
            </a:endParaRPr>
          </a:p>
          <a:p>
            <a:pPr marL="285840" indent="-285840">
              <a:lnSpc>
                <a:spcPct val="100000"/>
              </a:lnSpc>
              <a:buClr>
                <a:srgbClr val="0070c0"/>
              </a:buClr>
              <a:buFont typeface="Wingdings" charset="2"/>
              <a:buChar char=""/>
              <a:tabLst>
                <a:tab algn="l" pos="0"/>
              </a:tabLst>
            </a:pPr>
            <a:r>
              <a:rPr b="1" lang="fr-FR" sz="1800" spc="-1" strike="noStrike">
                <a:solidFill>
                  <a:srgbClr val="002060"/>
                </a:solidFill>
                <a:latin typeface="Marianne"/>
              </a:rPr>
              <a:t>Biodégradable : </a:t>
            </a:r>
            <a:r>
              <a:rPr b="0" lang="fr-FR" sz="1800" spc="-1" strike="noStrike">
                <a:solidFill>
                  <a:srgbClr val="000000"/>
                </a:solidFill>
                <a:latin typeface="Marianne"/>
              </a:rPr>
              <a:t>produit présentant une certaine capacité à être dégradé biologiquement, par l'action d'organismes biologiques dans certaines conditions (T°C, humidité, …). </a:t>
            </a:r>
            <a:endParaRPr b="0" lang="fr-FR" sz="1800" spc="-1" strike="noStrike">
              <a:solidFill>
                <a:srgbClr val="000000"/>
              </a:solidFill>
              <a:latin typeface="Arial"/>
            </a:endParaRPr>
          </a:p>
          <a:p>
            <a:pPr>
              <a:lnSpc>
                <a:spcPct val="100000"/>
              </a:lnSpc>
              <a:tabLst>
                <a:tab algn="l" pos="0"/>
              </a:tabLst>
            </a:pPr>
            <a:endParaRPr b="0" lang="fr-FR" sz="1000" spc="-1" strike="noStrike">
              <a:solidFill>
                <a:srgbClr val="000000"/>
              </a:solidFill>
              <a:latin typeface="Arial"/>
            </a:endParaRPr>
          </a:p>
          <a:p>
            <a:pPr marL="285840" indent="-285840">
              <a:lnSpc>
                <a:spcPct val="100000"/>
              </a:lnSpc>
              <a:buClr>
                <a:srgbClr val="0070c0"/>
              </a:buClr>
              <a:buFont typeface="Wingdings" charset="2"/>
              <a:buChar char=""/>
              <a:tabLst>
                <a:tab algn="l" pos="0"/>
              </a:tabLst>
            </a:pPr>
            <a:r>
              <a:rPr b="0" i="1" lang="fr-FR" sz="1800" spc="-1" strike="noStrike">
                <a:solidFill>
                  <a:srgbClr val="002060"/>
                </a:solidFill>
                <a:latin typeface="Marianne"/>
              </a:rPr>
              <a:t>Plastiques biodégradables non nécessairement biosourcés : des plastiques conventionnels produits à partir de pétrole peuvent également être biodégradables.</a:t>
            </a:r>
            <a:endParaRPr b="0" lang="fr-FR" sz="1800" spc="-1" strike="noStrike">
              <a:solidFill>
                <a:srgbClr val="000000"/>
              </a:solidFill>
              <a:latin typeface="Arial"/>
            </a:endParaRPr>
          </a:p>
          <a:p>
            <a:pPr marL="285840" indent="-285840">
              <a:lnSpc>
                <a:spcPct val="100000"/>
              </a:lnSpc>
              <a:buClr>
                <a:srgbClr val="0070c0"/>
              </a:buClr>
              <a:buFont typeface="Wingdings" charset="2"/>
              <a:buChar char=""/>
              <a:tabLst>
                <a:tab algn="l" pos="0"/>
              </a:tabLst>
            </a:pPr>
            <a:r>
              <a:rPr b="0" i="1" lang="fr-FR" sz="1800" spc="-1" strike="noStrike">
                <a:solidFill>
                  <a:srgbClr val="002060"/>
                </a:solidFill>
                <a:latin typeface="Marianne"/>
              </a:rPr>
              <a:t>Art. 13 loi AGEC  : </a:t>
            </a:r>
            <a:r>
              <a:rPr b="1" i="1" lang="fr-FR" sz="1800" spc="-1" strike="noStrike">
                <a:solidFill>
                  <a:srgbClr val="002060"/>
                </a:solidFill>
                <a:latin typeface="Marianne"/>
              </a:rPr>
              <a:t>Apposition sur un produit ou un emballage des mentions « biodégradable » ou « respectueux de l’environnement » ou toute autre mention équivalente désormais interdite.</a:t>
            </a:r>
            <a:endParaRPr b="0" lang="fr-FR" sz="1800" spc="-1" strike="noStrike">
              <a:solidFill>
                <a:srgbClr val="000000"/>
              </a:solidFill>
              <a:latin typeface="Arial"/>
            </a:endParaRPr>
          </a:p>
          <a:p>
            <a:pPr marL="285840" indent="-285840">
              <a:lnSpc>
                <a:spcPct val="100000"/>
              </a:lnSpc>
              <a:buClr>
                <a:srgbClr val="0070c0"/>
              </a:buClr>
              <a:buFont typeface="Wingdings" charset="2"/>
              <a:buChar char=""/>
              <a:tabLst>
                <a:tab algn="l" pos="0"/>
              </a:tabLst>
            </a:pPr>
            <a:r>
              <a:rPr b="0" i="1" lang="fr-FR" sz="1800" spc="-1" strike="noStrike">
                <a:solidFill>
                  <a:srgbClr val="002060"/>
                </a:solidFill>
                <a:latin typeface="Marianne"/>
              </a:rPr>
              <a:t>Même </a:t>
            </a:r>
            <a:r>
              <a:rPr b="1" i="1" lang="fr-FR" sz="1800" spc="-1" strike="noStrike">
                <a:solidFill>
                  <a:srgbClr val="002060"/>
                </a:solidFill>
                <a:latin typeface="Marianne"/>
              </a:rPr>
              <a:t>certifiés biodégradables, les produits en plastique ne doivent pas être abandonnés dans l’environnement </a:t>
            </a:r>
            <a:r>
              <a:rPr b="0" i="1" lang="fr-FR" sz="1800" spc="-1" strike="noStrike">
                <a:solidFill>
                  <a:srgbClr val="002060"/>
                </a:solidFill>
                <a:latin typeface="Marianne"/>
              </a:rPr>
              <a:t>mais collectés dans le système de gestion des déchets.</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373" name="PlaceHolder 4"/>
          <p:cNvSpPr>
            <a:spLocks noGrp="1"/>
          </p:cNvSpPr>
          <p:nvPr>
            <p:ph type="dt" idx="52"/>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pic>
        <p:nvPicPr>
          <p:cNvPr id="374" name="Image 6" descr=""/>
          <p:cNvPicPr/>
          <p:nvPr/>
        </p:nvPicPr>
        <p:blipFill>
          <a:blip r:embed="rId1"/>
          <a:srcRect l="30910" t="0" r="42424" b="0"/>
          <a:stretch/>
        </p:blipFill>
        <p:spPr>
          <a:xfrm>
            <a:off x="10206360" y="2094840"/>
            <a:ext cx="1752120" cy="36954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ftr" idx="53"/>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76" name="PlaceHolder 2"/>
          <p:cNvSpPr>
            <a:spLocks noGrp="1"/>
          </p:cNvSpPr>
          <p:nvPr>
            <p:ph type="sldNum" idx="54"/>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3E7C17E4-9DE7-4EF0-89B2-3D80A24B1B33}"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77"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rgbClr val="002060"/>
                </a:solidFill>
                <a:latin typeface="Marianne"/>
              </a:rPr>
              <a:t>ATTENTION AUX ALLEGATIONS BIOSOURCES, BIODEGRADABLES ET COMPOSTABLES</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78" name="Rectangle 9"/>
          <p:cNvSpPr/>
          <p:nvPr/>
        </p:nvSpPr>
        <p:spPr>
          <a:xfrm>
            <a:off x="354600" y="1890360"/>
            <a:ext cx="11837160" cy="434412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799"/>
              </a:spcAft>
              <a:tabLst>
                <a:tab algn="l" pos="0"/>
              </a:tabLst>
            </a:pPr>
            <a:r>
              <a:rPr b="1" lang="fr-FR" sz="1800" spc="-1" strike="noStrike">
                <a:solidFill>
                  <a:srgbClr val="002060"/>
                </a:solidFill>
                <a:latin typeface="Marianne"/>
                <a:ea typeface="Calibri"/>
              </a:rPr>
              <a:t>Compostable :</a:t>
            </a:r>
            <a:r>
              <a:rPr b="0" lang="fr-FR" sz="1800" spc="-1" strike="noStrike">
                <a:solidFill>
                  <a:srgbClr val="002060"/>
                </a:solidFill>
                <a:latin typeface="Marianne"/>
                <a:ea typeface="Calibri"/>
              </a:rPr>
              <a:t> </a:t>
            </a:r>
            <a:r>
              <a:rPr b="0" lang="fr-FR" sz="1800" spc="-1" strike="noStrike">
                <a:solidFill>
                  <a:srgbClr val="000000"/>
                </a:solidFill>
                <a:latin typeface="Marianne"/>
                <a:ea typeface="Calibri"/>
              </a:rPr>
              <a:t>susceptible de se dégrader en présence de déchets organiques et dans des conditions de compostage (température, oxygénation, humidité) favorables à une biodégradation des matériaux.</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r>
              <a:rPr b="1" lang="fr-FR" sz="1800" spc="-1" strike="noStrike">
                <a:solidFill>
                  <a:srgbClr val="002060"/>
                </a:solidFill>
                <a:latin typeface="Marianne"/>
                <a:ea typeface="Calibri"/>
              </a:rPr>
              <a:t>Plastiques compostables en compostage industriel (norme EN 13432) : </a:t>
            </a:r>
            <a:r>
              <a:rPr b="0" lang="fr-FR" sz="1800" spc="-1" strike="noStrike">
                <a:solidFill>
                  <a:srgbClr val="000000"/>
                </a:solidFill>
                <a:latin typeface="Marianne"/>
                <a:ea typeface="Calibri"/>
              </a:rPr>
              <a:t>décomposition requiert des conditions particulières. </a:t>
            </a:r>
            <a:endParaRPr b="0" lang="fr-FR" sz="1800" spc="-1" strike="noStrike">
              <a:solidFill>
                <a:srgbClr val="000000"/>
              </a:solidFill>
              <a:latin typeface="Arial"/>
            </a:endParaRPr>
          </a:p>
          <a:p>
            <a:pPr>
              <a:lnSpc>
                <a:spcPct val="100000"/>
              </a:lnSpc>
              <a:tabLst>
                <a:tab algn="l" pos="0"/>
              </a:tabLst>
            </a:pPr>
            <a:r>
              <a:rPr b="0" lang="fr-FR" sz="1800" spc="-1" strike="noStrike">
                <a:solidFill>
                  <a:srgbClr val="000000"/>
                </a:solidFill>
                <a:latin typeface="Marianne"/>
                <a:ea typeface="Calibri"/>
              </a:rPr>
              <a:t>≠ </a:t>
            </a:r>
            <a:r>
              <a:rPr b="1" lang="fr-FR" sz="1800" spc="-1" strike="noStrike">
                <a:solidFill>
                  <a:srgbClr val="002060"/>
                </a:solidFill>
                <a:latin typeface="Marianne"/>
                <a:ea typeface="Calibri"/>
              </a:rPr>
              <a:t>Plastiques compostables en compostage domestique (norme NFT 51800) </a:t>
            </a:r>
            <a:r>
              <a:rPr b="0" lang="fr-FR" sz="1800" spc="-1" strike="noStrike">
                <a:solidFill>
                  <a:srgbClr val="000000"/>
                </a:solidFill>
                <a:latin typeface="Marianne"/>
                <a:ea typeface="Calibri"/>
              </a:rPr>
              <a:t>: peuvent être mis dans des composteurs. </a:t>
            </a:r>
            <a:endParaRPr b="0" lang="fr-FR" sz="1800" spc="-1" strike="noStrike">
              <a:solidFill>
                <a:srgbClr val="000000"/>
              </a:solidFill>
              <a:latin typeface="Arial"/>
            </a:endParaRPr>
          </a:p>
          <a:p>
            <a:pPr>
              <a:lnSpc>
                <a:spcPct val="100000"/>
              </a:lnSpc>
              <a:tabLst>
                <a:tab algn="l" pos="0"/>
              </a:tabLst>
            </a:pPr>
            <a:r>
              <a:rPr b="1" lang="fr-FR" sz="1800" spc="-1" strike="noStrike">
                <a:solidFill>
                  <a:srgbClr val="0070c0"/>
                </a:solidFill>
                <a:latin typeface="Marianne"/>
                <a:ea typeface="Calibri"/>
              </a:rPr>
              <a:t>Loi AGEC : mention compostable possible permise ssi respect de la norme NF 51800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r>
              <a:rPr b="1" lang="fr-FR" sz="1800" spc="-1" strike="noStrike">
                <a:solidFill>
                  <a:srgbClr val="0070c0"/>
                </a:solidFill>
                <a:latin typeface="Marianne"/>
                <a:ea typeface="Calibri"/>
              </a:rPr>
              <a:t>Arrêté du 15 mars 2022</a:t>
            </a:r>
            <a:r>
              <a:rPr b="0" lang="fr-FR" sz="1800" spc="-1" strike="noStrike">
                <a:solidFill>
                  <a:srgbClr val="0070c0"/>
                </a:solidFill>
                <a:latin typeface="Marianne"/>
                <a:ea typeface="Calibri"/>
              </a:rPr>
              <a:t> </a:t>
            </a:r>
            <a:r>
              <a:rPr b="0" i="1" lang="fr-FR" sz="1800" spc="-1" strike="noStrike">
                <a:solidFill>
                  <a:srgbClr val="000000"/>
                </a:solidFill>
                <a:latin typeface="Marianne"/>
                <a:ea typeface="Calibri"/>
              </a:rPr>
              <a:t>(liste les emballages et déchets compostables, méthanisables et biodégradables pour faire l’objet d’une collecte conjointe avec des biodéchets ayant fait l’objet du tri à la source)</a:t>
            </a:r>
            <a:endParaRPr b="0" lang="fr-FR" sz="1800" spc="-1" strike="noStrike">
              <a:solidFill>
                <a:srgbClr val="000000"/>
              </a:solidFill>
              <a:latin typeface="Arial"/>
            </a:endParaRPr>
          </a:p>
          <a:p>
            <a:pPr>
              <a:lnSpc>
                <a:spcPct val="100000"/>
              </a:lnSpc>
              <a:tabLst>
                <a:tab algn="l" pos="0"/>
              </a:tabLst>
            </a:pPr>
            <a:r>
              <a:rPr b="1" lang="fr-FR" sz="1800" spc="-1" strike="noStrike">
                <a:solidFill>
                  <a:srgbClr val="0070c0"/>
                </a:solidFill>
                <a:latin typeface="Marianne"/>
                <a:ea typeface="Calibri"/>
              </a:rPr>
              <a:t>Cas de contenant compostable domestiquement, seuls certains emballages peuvent être assimilés pour un tri à la source des biodéchets</a:t>
            </a:r>
            <a:r>
              <a:rPr b="0" lang="fr-FR" sz="1800" spc="-1" strike="noStrike">
                <a:solidFill>
                  <a:srgbClr val="0070c0"/>
                </a:solidFill>
                <a:latin typeface="Marianne"/>
                <a:ea typeface="Calibri"/>
              </a:rPr>
              <a:t> </a:t>
            </a:r>
            <a:r>
              <a:rPr b="0" lang="fr-FR" sz="1800" spc="-1" strike="noStrike">
                <a:solidFill>
                  <a:srgbClr val="000000"/>
                </a:solidFill>
                <a:latin typeface="Marianne"/>
                <a:ea typeface="Calibri"/>
              </a:rPr>
              <a:t>(sacs de collecte de biodéchets, filtres à café en papier, capsules à café composées de 95% de papier…).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379" name="PlaceHolder 4"/>
          <p:cNvSpPr>
            <a:spLocks noGrp="1"/>
          </p:cNvSpPr>
          <p:nvPr>
            <p:ph type="dt" idx="55"/>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ftr" idx="56"/>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81" name="PlaceHolder 2"/>
          <p:cNvSpPr>
            <a:spLocks noGrp="1"/>
          </p:cNvSpPr>
          <p:nvPr>
            <p:ph type="sldNum" idx="57"/>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8D0DA359-FD7A-4D66-935F-01E2FFDACF23}"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82"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1800" spc="-1" strike="noStrike">
                <a:solidFill>
                  <a:srgbClr val="002060"/>
                </a:solidFill>
                <a:latin typeface="Marianne"/>
              </a:rPr>
              <a:t>LA RÉGLEMENTATION RELATIVE À LA MISE SUR LE MARCHÉ DES CONTENANTS DE SERVICE, CUISSON ET RÉCHAUFFE (MATÉRIAUX AU CONTACT DES DENRÉES ALIMENTAIRES)</a:t>
            </a: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83" name="Rectangle 9"/>
          <p:cNvSpPr/>
          <p:nvPr/>
        </p:nvSpPr>
        <p:spPr>
          <a:xfrm>
            <a:off x="354600" y="1890360"/>
            <a:ext cx="1183716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fr-FR" sz="1800" spc="-1" strike="noStrike">
                <a:solidFill>
                  <a:srgbClr val="000000"/>
                </a:solidFill>
                <a:latin typeface="Marianne"/>
              </a:rPr>
              <a:t>Les MCDA sont susceptibles de </a:t>
            </a:r>
            <a:r>
              <a:rPr b="1" lang="fr-FR" sz="1800" spc="-1" strike="noStrike">
                <a:solidFill>
                  <a:srgbClr val="002060"/>
                </a:solidFill>
                <a:latin typeface="Marianne"/>
              </a:rPr>
              <a:t>contaminer les aliments par contact direct ou indirect</a:t>
            </a:r>
            <a:r>
              <a:rPr b="0" lang="fr-FR" sz="1800" spc="-1" strike="noStrike">
                <a:solidFill>
                  <a:srgbClr val="000000"/>
                </a:solidFill>
                <a:latin typeface="Marianne"/>
              </a:rPr>
              <a:t>, en leur transférant des </a:t>
            </a:r>
            <a:r>
              <a:rPr b="1" lang="fr-FR" sz="1800" spc="-1" strike="noStrike">
                <a:solidFill>
                  <a:srgbClr val="002060"/>
                </a:solidFill>
                <a:latin typeface="Marianne"/>
              </a:rPr>
              <a:t>substances chimiques </a:t>
            </a:r>
            <a:r>
              <a:rPr b="0" lang="fr-FR" sz="1800" spc="-1" strike="noStrike">
                <a:solidFill>
                  <a:srgbClr val="000000"/>
                </a:solidFill>
                <a:latin typeface="Marianne"/>
              </a:rPr>
              <a:t>dans des quantités susceptibles de présenter un </a:t>
            </a:r>
            <a:r>
              <a:rPr b="1" lang="fr-FR" sz="1800" spc="-1" strike="noStrike">
                <a:solidFill>
                  <a:srgbClr val="002060"/>
                </a:solidFill>
                <a:latin typeface="Marianne"/>
              </a:rPr>
              <a:t>danger pour la santé des consommateurs</a:t>
            </a:r>
            <a:r>
              <a:rPr b="0" lang="fr-FR" sz="1800" spc="-1" strike="noStrike">
                <a:solidFill>
                  <a:srgbClr val="000000"/>
                </a:solidFill>
                <a:latin typeface="Marianne"/>
              </a:rPr>
              <a:t> qui ingèrent ces aliments.</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r>
              <a:rPr b="0" lang="fr-FR" sz="1800" spc="-1" strike="noStrike">
                <a:solidFill>
                  <a:srgbClr val="000000"/>
                </a:solidFill>
                <a:latin typeface="Marianne"/>
              </a:rPr>
              <a:t>La réglementation prévoit un principe d’</a:t>
            </a:r>
            <a:r>
              <a:rPr b="1" lang="fr-FR" sz="1800" spc="-1" strike="noStrike">
                <a:solidFill>
                  <a:srgbClr val="002060"/>
                </a:solidFill>
                <a:latin typeface="Marianne"/>
              </a:rPr>
              <a:t>inertie chimique </a:t>
            </a:r>
            <a:r>
              <a:rPr b="0" lang="fr-FR" sz="1800" spc="-1" strike="noStrike">
                <a:solidFill>
                  <a:srgbClr val="000000"/>
                </a:solidFill>
                <a:latin typeface="Marianne"/>
              </a:rPr>
              <a:t>des MCDA, ce qui veut dire qu’ils doivent être fabriqués conformément aux bonnes pratiques de fabrication afin, que dans des conditions normales ou prévisibles d’emploi, ils ne transfèrent pas aux denrées des constituants en une quantité susceptible :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0" lang="fr-FR" sz="1800" spc="-1" strike="noStrike">
                <a:solidFill>
                  <a:srgbClr val="000000"/>
                </a:solidFill>
                <a:latin typeface="Marianne"/>
              </a:rPr>
              <a:t>de présenter un danger pour la santé humaine,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0" lang="fr-FR" sz="1800" spc="-1" strike="noStrike">
                <a:solidFill>
                  <a:srgbClr val="000000"/>
                </a:solidFill>
                <a:latin typeface="Marianne"/>
              </a:rPr>
              <a:t>d’entraîner une modification inacceptable de la composition de la denrée,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0" lang="fr-FR" sz="1800" spc="-1" strike="noStrike">
                <a:solidFill>
                  <a:srgbClr val="000000"/>
                </a:solidFill>
                <a:latin typeface="Marianne"/>
              </a:rPr>
              <a:t>d’altérer les propriétés organoleptiques de la denrée alimentaire.</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384" name="PlaceHolder 4"/>
          <p:cNvSpPr>
            <a:spLocks noGrp="1"/>
          </p:cNvSpPr>
          <p:nvPr>
            <p:ph type="dt" idx="58"/>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385" name="Rectangle 5"/>
          <p:cNvSpPr/>
          <p:nvPr/>
        </p:nvSpPr>
        <p:spPr>
          <a:xfrm>
            <a:off x="828000" y="4947120"/>
            <a:ext cx="10521360" cy="1186920"/>
          </a:xfrm>
          <a:prstGeom prst="rect">
            <a:avLst/>
          </a:prstGeom>
          <a:noFill/>
          <a:ln w="38100">
            <a:solidFill>
              <a:srgbClr val="0070c0"/>
            </a:solidFill>
            <a:round/>
          </a:ln>
        </p:spPr>
        <p:style>
          <a:lnRef idx="0"/>
          <a:fillRef idx="0"/>
          <a:effectRef idx="0"/>
          <a:fontRef idx="minor"/>
        </p:style>
        <p:txBody>
          <a:bodyPr lIns="90000" rIns="90000" tIns="45000" bIns="45000" anchor="t">
            <a:spAutoFit/>
          </a:bodyPr>
          <a:p>
            <a:pPr>
              <a:lnSpc>
                <a:spcPct val="100000"/>
              </a:lnSpc>
              <a:tabLst>
                <a:tab algn="l" pos="0"/>
              </a:tabLst>
            </a:pPr>
            <a:r>
              <a:rPr b="0" lang="fr-FR" sz="1800" spc="-1" strike="noStrike">
                <a:solidFill>
                  <a:srgbClr val="000000"/>
                </a:solidFill>
                <a:latin typeface="Marianne"/>
              </a:rPr>
              <a:t>La </a:t>
            </a:r>
            <a:r>
              <a:rPr b="1" lang="fr-FR" sz="1800" spc="-1" strike="noStrike">
                <a:solidFill>
                  <a:srgbClr val="0070c0"/>
                </a:solidFill>
                <a:latin typeface="Marianne"/>
              </a:rPr>
              <a:t>déclaration de conformité </a:t>
            </a:r>
            <a:r>
              <a:rPr b="0" lang="fr-FR" sz="1800" spc="-1" strike="noStrike">
                <a:solidFill>
                  <a:srgbClr val="000000"/>
                </a:solidFill>
                <a:latin typeface="Marianne"/>
              </a:rPr>
              <a:t>est un document </a:t>
            </a:r>
            <a:r>
              <a:rPr b="1" lang="fr-FR" sz="1800" spc="-1" strike="noStrike">
                <a:solidFill>
                  <a:srgbClr val="0070c0"/>
                </a:solidFill>
                <a:latin typeface="Marianne"/>
              </a:rPr>
              <a:t>obligatoire</a:t>
            </a:r>
            <a:r>
              <a:rPr b="0" lang="fr-FR" sz="1800" spc="-1" strike="noStrike">
                <a:solidFill>
                  <a:srgbClr val="000000"/>
                </a:solidFill>
                <a:latin typeface="Marianne"/>
              </a:rPr>
              <a:t> qui doit être émis par l’exploitant (importateur, fabricant, transformateur, etc.) responsable de la mise sur le marché du MCDA et transmis aux opérateurs sur toute la chaîne de commercialisation, y compris aux </a:t>
            </a:r>
            <a:r>
              <a:rPr b="1" lang="fr-FR" sz="1800" spc="-1" strike="noStrike">
                <a:solidFill>
                  <a:srgbClr val="0070c0"/>
                </a:solidFill>
                <a:latin typeface="Marianne"/>
              </a:rPr>
              <a:t>utilisateurs</a:t>
            </a:r>
            <a:r>
              <a:rPr b="0" lang="fr-FR" sz="1800" spc="-1" strike="noStrike">
                <a:solidFill>
                  <a:srgbClr val="000000"/>
                </a:solidFill>
                <a:latin typeface="Marianne"/>
              </a:rPr>
              <a:t>.</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Num" idx="59"/>
          </p:nvPr>
        </p:nvSpPr>
        <p:spPr>
          <a:xfrm>
            <a:off x="11887200" y="6572520"/>
            <a:ext cx="304560" cy="285120"/>
          </a:xfrm>
          <a:prstGeom prst="rect">
            <a:avLst/>
          </a:prstGeom>
          <a:noFill/>
          <a:ln w="0">
            <a:noFill/>
          </a:ln>
        </p:spPr>
        <p:txBody>
          <a:bodyPr lIns="0" rIns="0" tIns="0" bIns="0" anchor="ctr">
            <a:noAutofit/>
          </a:bodyPr>
          <a:lstStyle>
            <a:lvl1pPr indent="0" algn="ctr">
              <a:lnSpc>
                <a:spcPct val="100000"/>
              </a:lnSpc>
              <a:buNone/>
              <a:tabLst>
                <a:tab algn="l" pos="0"/>
              </a:tabLst>
              <a:defRPr b="0" lang="fr" sz="939" spc="-1" strike="noStrike">
                <a:solidFill>
                  <a:srgbClr val="595959"/>
                </a:solidFill>
                <a:latin typeface="Montserrat Light"/>
                <a:ea typeface="Montserrat Light"/>
              </a:defRPr>
            </a:lvl1pPr>
          </a:lstStyle>
          <a:p>
            <a:pPr indent="0" algn="ctr">
              <a:lnSpc>
                <a:spcPct val="100000"/>
              </a:lnSpc>
              <a:buNone/>
              <a:tabLst>
                <a:tab algn="l" pos="0"/>
              </a:tabLst>
            </a:pPr>
            <a:fld id="{9A21F476-0AA0-4272-ABDE-F639D48D0230}" type="slidenum">
              <a:rPr b="0" lang="fr" sz="939" spc="-1" strike="noStrike">
                <a:solidFill>
                  <a:srgbClr val="595959"/>
                </a:solidFill>
                <a:latin typeface="Montserrat Light"/>
                <a:ea typeface="Montserrat Light"/>
              </a:rPr>
              <a:t>&lt;numéro&gt;</a:t>
            </a:fld>
            <a:endParaRPr b="0" lang="fr-FR" sz="939" spc="-1" strike="noStrike">
              <a:solidFill>
                <a:srgbClr val="000000"/>
              </a:solidFill>
              <a:latin typeface="Times New Roman"/>
            </a:endParaRPr>
          </a:p>
        </p:txBody>
      </p:sp>
      <p:pic>
        <p:nvPicPr>
          <p:cNvPr id="387" name="Google Shape;190;p22" descr=""/>
          <p:cNvPicPr/>
          <p:nvPr/>
        </p:nvPicPr>
        <p:blipFill>
          <a:blip r:embed="rId1">
            <a:alphaModFix amt="15000"/>
          </a:blip>
          <a:srcRect l="70681" t="0" r="0" b="0"/>
          <a:stretch/>
        </p:blipFill>
        <p:spPr>
          <a:xfrm>
            <a:off x="0" y="1887120"/>
            <a:ext cx="995760" cy="3083400"/>
          </a:xfrm>
          <a:prstGeom prst="rect">
            <a:avLst/>
          </a:prstGeom>
          <a:ln w="0">
            <a:noFill/>
          </a:ln>
        </p:spPr>
      </p:pic>
      <p:sp>
        <p:nvSpPr>
          <p:cNvPr id="388" name="PlaceHolder 2"/>
          <p:cNvSpPr>
            <a:spLocks noGrp="1"/>
          </p:cNvSpPr>
          <p:nvPr>
            <p:ph type="title"/>
          </p:nvPr>
        </p:nvSpPr>
        <p:spPr>
          <a:xfrm>
            <a:off x="1700280" y="2586600"/>
            <a:ext cx="5067000" cy="1389240"/>
          </a:xfrm>
          <a:prstGeom prst="rect">
            <a:avLst/>
          </a:prstGeom>
          <a:noFill/>
          <a:ln w="0">
            <a:noFill/>
          </a:ln>
        </p:spPr>
        <p:txBody>
          <a:bodyPr lIns="122040" rIns="122040" tIns="122040" bIns="122040" anchor="t">
            <a:noAutofit/>
          </a:bodyPr>
          <a:p>
            <a:pPr indent="0">
              <a:lnSpc>
                <a:spcPct val="115000"/>
              </a:lnSpc>
              <a:buNone/>
            </a:pPr>
            <a:r>
              <a:rPr b="1" lang="fr" sz="2800" spc="-1" strike="noStrike">
                <a:solidFill>
                  <a:srgbClr val="00b0f0"/>
                </a:solidFill>
                <a:latin typeface="Marianne"/>
                <a:ea typeface="Montserrat ExtraBold"/>
              </a:rPr>
              <a:t>Questions et réponses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9" name="Espace réservé pour une image  12" descr=""/>
          <p:cNvPicPr/>
          <p:nvPr/>
        </p:nvPicPr>
        <p:blipFill>
          <a:blip r:embed="rId1"/>
          <a:stretch/>
        </p:blipFill>
        <p:spPr>
          <a:xfrm>
            <a:off x="871920" y="983880"/>
            <a:ext cx="10447920" cy="5874840"/>
          </a:xfrm>
          <a:prstGeom prst="rect">
            <a:avLst/>
          </a:prstGeom>
          <a:ln w="0">
            <a:noFill/>
          </a:ln>
        </p:spPr>
      </p:pic>
      <p:sp>
        <p:nvSpPr>
          <p:cNvPr id="390" name="PlaceHolder 1"/>
          <p:cNvSpPr>
            <a:spLocks noGrp="1"/>
          </p:cNvSpPr>
          <p:nvPr>
            <p:ph type="title"/>
          </p:nvPr>
        </p:nvSpPr>
        <p:spPr>
          <a:xfrm>
            <a:off x="1097280" y="983880"/>
            <a:ext cx="10614240" cy="5394960"/>
          </a:xfrm>
          <a:prstGeom prst="rect">
            <a:avLst/>
          </a:prstGeom>
          <a:noFill/>
          <a:ln w="10080">
            <a:solidFill>
              <a:srgbClr val="ffffff"/>
            </a:solidFill>
            <a:round/>
          </a:ln>
        </p:spPr>
        <p:txBody>
          <a:bodyPr lIns="0" rIns="0" tIns="0" bIns="360000" anchor="ctr">
            <a:noAutofit/>
          </a:bodyPr>
          <a:p>
            <a:pPr indent="0">
              <a:lnSpc>
                <a:spcPct val="90000"/>
              </a:lnSpc>
              <a:buNone/>
              <a:tabLst>
                <a:tab algn="l" pos="0"/>
              </a:tabLst>
            </a:pPr>
            <a:r>
              <a:rPr b="1" lang="fr-FR" sz="4330" spc="-1" strike="noStrike">
                <a:solidFill>
                  <a:srgbClr val="ffffff"/>
                </a:solidFill>
                <a:latin typeface="Marianne"/>
              </a:rPr>
              <a:t>2. Présentation de différents outils d'aide à la décision : solutions de contenants, de lavage, de traçabilité et d'ergonomie</a:t>
            </a:r>
            <a:endParaRPr b="0" lang="fr-FR" sz="4330" spc="-1" strike="noStrike">
              <a:solidFill>
                <a:srgbClr val="000000"/>
              </a:solidFill>
              <a:latin typeface="Marianne"/>
            </a:endParaRPr>
          </a:p>
        </p:txBody>
      </p:sp>
      <p:sp>
        <p:nvSpPr>
          <p:cNvPr id="391" name="PlaceHolder 2"/>
          <p:cNvSpPr>
            <a:spLocks noGrp="1"/>
          </p:cNvSpPr>
          <p:nvPr>
            <p:ph type="sldNum" idx="60"/>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37658D71-3BFD-4CBE-97A5-82ADED40D8D7}"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92" name="PlaceHolder 3"/>
          <p:cNvSpPr>
            <a:spLocks noGrp="1"/>
          </p:cNvSpPr>
          <p:nvPr>
            <p:ph type="dt" idx="61"/>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ffffff"/>
                </a:solidFill>
                <a:latin typeface="Marianne"/>
              </a:defRPr>
            </a:lvl1pPr>
          </a:lstStyle>
          <a:p>
            <a:pPr indent="0" algn="r">
              <a:lnSpc>
                <a:spcPct val="100000"/>
              </a:lnSpc>
              <a:buNone/>
              <a:tabLst>
                <a:tab algn="l" pos="0"/>
              </a:tabLst>
            </a:pPr>
            <a:r>
              <a:rPr b="1" lang="fr-FR" sz="1000" spc="-1" strike="noStrike" cap="all">
                <a:solidFill>
                  <a:srgbClr val="ffffff"/>
                </a:solidFill>
                <a:latin typeface="Marianne"/>
              </a:rPr>
              <a:t>22/02/2024</a:t>
            </a:r>
            <a:endParaRPr b="0" lang="fr-FR" sz="1000" spc="-1" strike="noStrike">
              <a:solidFill>
                <a:srgbClr val="000000"/>
              </a:solidFill>
              <a:latin typeface="Times New Roman"/>
            </a:endParaRPr>
          </a:p>
        </p:txBody>
      </p:sp>
      <p:sp>
        <p:nvSpPr>
          <p:cNvPr id="393" name="PlaceHolder 4"/>
          <p:cNvSpPr>
            <a:spLocks noGrp="1"/>
          </p:cNvSpPr>
          <p:nvPr>
            <p:ph type="ftr" idx="62"/>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ffffff"/>
                </a:solidFill>
                <a:latin typeface="Marianne"/>
              </a:defRPr>
            </a:lvl1pPr>
          </a:lstStyle>
          <a:p>
            <a:pPr indent="0">
              <a:lnSpc>
                <a:spcPct val="100000"/>
              </a:lnSpc>
              <a:buNone/>
              <a:tabLst>
                <a:tab algn="l" pos="0"/>
              </a:tabLst>
            </a:pPr>
            <a:r>
              <a:rPr b="1" lang="fr-FR" sz="1000" spc="-1" strike="noStrike">
                <a:solidFill>
                  <a:srgbClr val="ffffff"/>
                </a:solidFill>
                <a:latin typeface="Marianne"/>
              </a:rPr>
              <a:t>DGAL/BPAL</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ftr" idx="63"/>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95" name="PlaceHolder 2"/>
          <p:cNvSpPr>
            <a:spLocks noGrp="1"/>
          </p:cNvSpPr>
          <p:nvPr>
            <p:ph type="sldNum" idx="64"/>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72F12AEA-36D8-4BF0-9269-50432E2B64BA}"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96"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LES REFLEXES A AVOIR POUR CHOISIR SON CONTENANT</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r>
              <a:rPr b="1" lang="fr-FR" sz="1800" spc="-1" strike="noStrike">
                <a:solidFill>
                  <a:srgbClr val="0070c0"/>
                </a:solidFill>
                <a:latin typeface="Marianne"/>
              </a:rPr>
              <a:t>1. </a:t>
            </a:r>
            <a:r>
              <a:rPr b="0" lang="fr-FR" sz="1800" spc="-1" strike="noStrike">
                <a:solidFill>
                  <a:srgbClr val="000000"/>
                </a:solidFill>
                <a:latin typeface="Marianne"/>
              </a:rPr>
              <a:t>Vérifier que le contenant est bien </a:t>
            </a:r>
            <a:r>
              <a:rPr b="1" lang="fr-FR" sz="1800" spc="-1" strike="noStrike">
                <a:solidFill>
                  <a:srgbClr val="0070c0"/>
                </a:solidFill>
                <a:latin typeface="Marianne"/>
              </a:rPr>
              <a:t>conforme à la réglementation</a:t>
            </a: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97" name="PlaceHolder 4"/>
          <p:cNvSpPr>
            <a:spLocks noGrp="1"/>
          </p:cNvSpPr>
          <p:nvPr>
            <p:ph type="dt" idx="65"/>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ftr" idx="66"/>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99" name="PlaceHolder 2"/>
          <p:cNvSpPr>
            <a:spLocks noGrp="1"/>
          </p:cNvSpPr>
          <p:nvPr>
            <p:ph type="sldNum" idx="67"/>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3F9A99B9-A3A7-4BB9-8AED-9213CB855F23}"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00" name="PlaceHolder 3"/>
          <p:cNvSpPr>
            <a:spLocks noGrp="1"/>
          </p:cNvSpPr>
          <p:nvPr>
            <p:ph type="dt" idx="68"/>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graphicFrame>
        <p:nvGraphicFramePr>
          <p:cNvPr id="401" name="Tableau 6"/>
          <p:cNvGraphicFramePr/>
          <p:nvPr/>
        </p:nvGraphicFramePr>
        <p:xfrm>
          <a:off x="479880" y="797040"/>
          <a:ext cx="11426400" cy="5549400"/>
        </p:xfrm>
        <a:graphic>
          <a:graphicData uri="http://schemas.openxmlformats.org/drawingml/2006/table">
            <a:tbl>
              <a:tblPr/>
              <a:tblGrid>
                <a:gridCol w="5787720"/>
                <a:gridCol w="2732040"/>
                <a:gridCol w="2906280"/>
              </a:tblGrid>
              <a:tr h="1066680">
                <a:tc>
                  <a:txBody>
                    <a:bodyPr lIns="68400" rIns="68400" tIns="0" bIns="0" anchor="ctr">
                      <a:noAutofit/>
                    </a:bodyPr>
                    <a:p>
                      <a:pPr>
                        <a:lnSpc>
                          <a:spcPct val="107000"/>
                        </a:lnSpc>
                      </a:pPr>
                      <a:r>
                        <a:rPr b="0" lang="fr-FR" sz="1600" spc="-1" strike="noStrike">
                          <a:solidFill>
                            <a:srgbClr val="ffffff"/>
                          </a:solidFill>
                          <a:latin typeface="Marianne"/>
                        </a:rPr>
                        <a:t>Matériau</a:t>
                      </a:r>
                      <a:endParaRPr b="0" lang="fr-FR" sz="1600" spc="-1" strike="noStrike">
                        <a:solidFill>
                          <a:srgbClr val="ffffff"/>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21215a"/>
                    </a:solidFill>
                  </a:tcPr>
                </a:tc>
                <a:tc>
                  <a:txBody>
                    <a:bodyPr lIns="68400" rIns="68400" tIns="0" bIns="0" anchor="ctr">
                      <a:noAutofit/>
                    </a:bodyPr>
                    <a:p>
                      <a:pPr marL="71640" algn="ctr">
                        <a:lnSpc>
                          <a:spcPct val="107000"/>
                        </a:lnSpc>
                      </a:pPr>
                      <a:r>
                        <a:rPr b="0" lang="fr-FR" sz="1800" spc="-1" strike="noStrike">
                          <a:solidFill>
                            <a:srgbClr val="ffffff"/>
                          </a:solidFill>
                          <a:latin typeface="Marianne"/>
                        </a:rPr>
                        <a:t>Interdiction contenants en plastiques</a:t>
                      </a:r>
                      <a:endParaRPr b="0" lang="fr-FR" sz="1800" spc="-1" strike="noStrike">
                        <a:solidFill>
                          <a:srgbClr val="ffffff"/>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21215a"/>
                    </a:solidFill>
                  </a:tcPr>
                </a:tc>
                <a:tc>
                  <a:txBody>
                    <a:bodyPr lIns="68400" rIns="68400" tIns="0" bIns="0" anchor="ctr">
                      <a:noAutofit/>
                    </a:bodyPr>
                    <a:p>
                      <a:pPr marL="71640" algn="ctr">
                        <a:lnSpc>
                          <a:spcPct val="107000"/>
                        </a:lnSpc>
                      </a:pPr>
                      <a:r>
                        <a:rPr b="0" lang="fr-FR" sz="1800" spc="-1" strike="noStrike">
                          <a:solidFill>
                            <a:srgbClr val="ffffff"/>
                          </a:solidFill>
                          <a:latin typeface="Marianne"/>
                        </a:rPr>
                        <a:t>Obligation contenants réemployable portage à domicile</a:t>
                      </a:r>
                      <a:endParaRPr b="0" lang="fr-FR" sz="1800" spc="-1" strike="noStrike">
                        <a:solidFill>
                          <a:srgbClr val="ffffff"/>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21215a"/>
                    </a:solidFill>
                  </a:tcPr>
                </a:tc>
              </a:tr>
              <a:tr h="327960">
                <a:tc>
                  <a:txBody>
                    <a:bodyPr lIns="68400" rIns="68400" tIns="0" bIns="0" anchor="ctr">
                      <a:noAutofit/>
                    </a:bodyPr>
                    <a:p>
                      <a:pPr>
                        <a:lnSpc>
                          <a:spcPct val="107000"/>
                        </a:lnSpc>
                      </a:pPr>
                      <a:r>
                        <a:rPr b="0" lang="fr-FR" sz="1600" spc="-1" strike="noStrike">
                          <a:solidFill>
                            <a:srgbClr val="000000"/>
                          </a:solidFill>
                          <a:latin typeface="Marianne"/>
                        </a:rPr>
                        <a:t>Inox</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e7e7e9"/>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e7e7e9"/>
                    </a:solidFill>
                  </a:tcPr>
                </a:tc>
              </a:tr>
              <a:tr h="327960">
                <a:tc>
                  <a:txBody>
                    <a:bodyPr lIns="68400" rIns="68400" tIns="0" bIns="0" anchor="ctr">
                      <a:noAutofit/>
                    </a:bodyPr>
                    <a:p>
                      <a:pPr>
                        <a:lnSpc>
                          <a:spcPct val="107000"/>
                        </a:lnSpc>
                      </a:pPr>
                      <a:r>
                        <a:rPr b="0" lang="fr-FR" sz="1600" spc="-1" strike="noStrike">
                          <a:solidFill>
                            <a:srgbClr val="000000"/>
                          </a:solidFill>
                          <a:latin typeface="Marianne"/>
                        </a:rPr>
                        <a:t>Verre trempé borosilicate </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ffffff"/>
                    </a:solidFill>
                  </a:tcPr>
                </a:tc>
              </a:tr>
              <a:tr h="327960">
                <a:tc>
                  <a:txBody>
                    <a:bodyPr lIns="68400" rIns="68400" tIns="0" bIns="0" anchor="ctr">
                      <a:noAutofit/>
                    </a:bodyPr>
                    <a:p>
                      <a:pPr>
                        <a:lnSpc>
                          <a:spcPct val="107000"/>
                        </a:lnSpc>
                      </a:pPr>
                      <a:r>
                        <a:rPr b="0" lang="fr-FR" sz="1600" spc="-1" strike="noStrike">
                          <a:solidFill>
                            <a:srgbClr val="000000"/>
                          </a:solidFill>
                          <a:latin typeface="Marianne"/>
                        </a:rPr>
                        <a:t>Verre trempé sodocalcique </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e7e7e9"/>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e7e7e9"/>
                    </a:solidFill>
                  </a:tcPr>
                </a:tc>
              </a:tr>
              <a:tr h="327960">
                <a:tc>
                  <a:txBody>
                    <a:bodyPr lIns="68400" rIns="68400" tIns="0" bIns="0" anchor="ctr">
                      <a:noAutofit/>
                    </a:bodyPr>
                    <a:p>
                      <a:pPr>
                        <a:lnSpc>
                          <a:spcPct val="107000"/>
                        </a:lnSpc>
                      </a:pPr>
                      <a:r>
                        <a:rPr b="0" lang="fr-FR" sz="1600" spc="-1" strike="noStrike">
                          <a:solidFill>
                            <a:srgbClr val="000000"/>
                          </a:solidFill>
                          <a:latin typeface="Marianne"/>
                        </a:rPr>
                        <a:t>Verre sodocalcique recuit (classique)</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ffffff"/>
                    </a:solidFill>
                  </a:tcPr>
                </a:tc>
              </a:tr>
              <a:tr h="596160">
                <a:tc>
                  <a:txBody>
                    <a:bodyPr lIns="68400" rIns="68400" tIns="0" bIns="0" anchor="ctr">
                      <a:noAutofit/>
                    </a:bodyPr>
                    <a:p>
                      <a:pPr>
                        <a:lnSpc>
                          <a:spcPct val="107000"/>
                        </a:lnSpc>
                      </a:pPr>
                      <a:r>
                        <a:rPr b="0" lang="fr-FR" sz="1600" spc="-1" strike="noStrike">
                          <a:solidFill>
                            <a:srgbClr val="000000"/>
                          </a:solidFill>
                          <a:latin typeface="Marianne"/>
                        </a:rPr>
                        <a:t>Porcelaine/céramique</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e7e7e9"/>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e7e7e9"/>
                    </a:solidFill>
                  </a:tcPr>
                </a:tc>
              </a:tr>
              <a:tr h="672120">
                <a:tc>
                  <a:txBody>
                    <a:bodyPr lIns="68400" rIns="68400" tIns="0" bIns="0" anchor="ctr">
                      <a:noAutofit/>
                    </a:bodyPr>
                    <a:p>
                      <a:pPr>
                        <a:lnSpc>
                          <a:spcPct val="107000"/>
                        </a:lnSpc>
                      </a:pPr>
                      <a:r>
                        <a:rPr b="0" lang="fr-FR" sz="1600" spc="-1" strike="noStrike">
                          <a:solidFill>
                            <a:srgbClr val="000000"/>
                          </a:solidFill>
                          <a:latin typeface="Marianne"/>
                        </a:rPr>
                        <a:t>Plastique réemployable</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1" lang="fr-FR" sz="1600" spc="-1" strike="noStrike">
                          <a:solidFill>
                            <a:srgbClr val="c00000"/>
                          </a:solidFill>
                          <a:latin typeface="Marianne"/>
                        </a:rPr>
                        <a:t>NON</a:t>
                      </a:r>
                      <a:endParaRPr b="0" lang="fr-FR" sz="16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0" lang="fr-FR" sz="1600" spc="-1" strike="noStrike">
                          <a:solidFill>
                            <a:srgbClr val="000000"/>
                          </a:solidFill>
                          <a:latin typeface="Marianne"/>
                        </a:rPr>
                        <a:t>OUI</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ffffff"/>
                    </a:solidFill>
                  </a:tcPr>
                </a:tc>
              </a:tr>
              <a:tr h="681480">
                <a:tc>
                  <a:txBody>
                    <a:bodyPr lIns="68400" rIns="68400" tIns="0" bIns="0" anchor="ctr">
                      <a:noAutofit/>
                    </a:bodyPr>
                    <a:p>
                      <a:pPr>
                        <a:lnSpc>
                          <a:spcPct val="107000"/>
                        </a:lnSpc>
                      </a:pPr>
                      <a:r>
                        <a:rPr b="0" lang="fr-FR" sz="1600" spc="-1" strike="noStrike">
                          <a:solidFill>
                            <a:srgbClr val="000000"/>
                          </a:solidFill>
                          <a:latin typeface="Marianne"/>
                        </a:rPr>
                        <a:t>MCDA à base de fibres végétales (ex : cellulose) avec modification chimique/structurelle de la cellulose et/ou liner plastique</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1" lang="fr-FR" sz="1600" spc="-1" strike="noStrike">
                          <a:solidFill>
                            <a:srgbClr val="c00000"/>
                          </a:solidFill>
                          <a:latin typeface="Marianne"/>
                        </a:rPr>
                        <a:t>NON</a:t>
                      </a:r>
                      <a:endParaRPr b="0" lang="fr-FR" sz="16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e7e7e9"/>
                    </a:solidFill>
                  </a:tcPr>
                </a:tc>
                <a:tc>
                  <a:txBody>
                    <a:bodyPr lIns="68400" rIns="68400" tIns="0" bIns="0" anchor="ctr">
                      <a:noAutofit/>
                    </a:bodyPr>
                    <a:p>
                      <a:pPr algn="ctr">
                        <a:lnSpc>
                          <a:spcPct val="107000"/>
                        </a:lnSpc>
                      </a:pPr>
                      <a:r>
                        <a:rPr b="1" lang="fr-FR" sz="1600" spc="-1" strike="noStrike">
                          <a:solidFill>
                            <a:srgbClr val="c00000"/>
                          </a:solidFill>
                          <a:latin typeface="Marianne"/>
                        </a:rPr>
                        <a:t>NON</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e7e7e9"/>
                    </a:solidFill>
                  </a:tcPr>
                </a:tc>
              </a:tr>
              <a:tr h="1149480">
                <a:tc>
                  <a:txBody>
                    <a:bodyPr lIns="68400" rIns="68400" tIns="0" bIns="0" anchor="ctr">
                      <a:noAutofit/>
                    </a:bodyPr>
                    <a:p>
                      <a:pPr>
                        <a:lnSpc>
                          <a:spcPct val="107000"/>
                        </a:lnSpc>
                      </a:pPr>
                      <a:r>
                        <a:rPr b="0" lang="fr-FR" sz="1600" spc="-1" strike="noStrike">
                          <a:solidFill>
                            <a:srgbClr val="000000"/>
                          </a:solidFill>
                          <a:latin typeface="Marianne"/>
                        </a:rPr>
                        <a:t>MCDA à base de fibres végétales (ex : cellulose) avec </a:t>
                      </a:r>
                      <a:r>
                        <a:rPr b="0" lang="fr-FR" sz="1600" spc="-1" strike="noStrike" u="sng">
                          <a:solidFill>
                            <a:srgbClr val="000000"/>
                          </a:solidFill>
                          <a:uFillTx/>
                          <a:latin typeface="Marianne"/>
                        </a:rPr>
                        <a:t>preuve</a:t>
                      </a:r>
                      <a:r>
                        <a:rPr b="0" lang="fr-FR" sz="1600" spc="-1" strike="noStrike">
                          <a:solidFill>
                            <a:srgbClr val="000000"/>
                          </a:solidFill>
                          <a:latin typeface="Marianne"/>
                        </a:rPr>
                        <a:t> </a:t>
                      </a:r>
                      <a:r>
                        <a:rPr b="0" lang="fr-FR" sz="1600" spc="-1" strike="noStrike" u="sng">
                          <a:solidFill>
                            <a:srgbClr val="000000"/>
                          </a:solidFill>
                          <a:uFillTx/>
                          <a:latin typeface="Marianne"/>
                        </a:rPr>
                        <a:t>de l’absence totale de plastique, biosourcé ou non, et liner compris</a:t>
                      </a:r>
                      <a:r>
                        <a:rPr b="0" lang="fr-FR" sz="1600" spc="-1" strike="noStrike">
                          <a:solidFill>
                            <a:srgbClr val="000000"/>
                          </a:solidFill>
                          <a:latin typeface="Marianne"/>
                        </a:rPr>
                        <a:t> </a:t>
                      </a:r>
                      <a:endParaRPr b="0" lang="fr-FR" sz="1600" spc="-1" strike="noStrike">
                        <a:solidFill>
                          <a:srgbClr val="000000"/>
                        </a:solidFill>
                        <a:latin typeface="Arial"/>
                      </a:endParaRPr>
                    </a:p>
                  </a:txBody>
                  <a:tcPr anchor="ctr" marL="68400" marR="68400">
                    <a:lnL w="12240">
                      <a:solidFill>
                        <a:srgbClr val="21215a"/>
                      </a:solidFill>
                      <a:prstDash val="solid"/>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1" lang="fr-FR" sz="1600" spc="-1" strike="noStrike">
                          <a:solidFill>
                            <a:srgbClr val="c00000"/>
                          </a:solidFill>
                          <a:latin typeface="Marianne"/>
                        </a:rPr>
                        <a:t>Attention : à ce stade, ce type de contenant n’est pas disponible sur le marché</a:t>
                      </a:r>
                      <a:r>
                        <a:rPr b="1" lang="fr-FR" sz="1100" spc="-1" strike="noStrike">
                          <a:solidFill>
                            <a:srgbClr val="c00000"/>
                          </a:solidFill>
                          <a:latin typeface="Marianne"/>
                        </a:rPr>
                        <a:t>.</a:t>
                      </a:r>
                      <a:endParaRPr b="0" lang="fr-FR" sz="1100" spc="-1" strike="noStrike">
                        <a:solidFill>
                          <a:srgbClr val="000000"/>
                        </a:solidFill>
                        <a:latin typeface="Arial"/>
                      </a:endParaRPr>
                    </a:p>
                  </a:txBody>
                  <a:tcPr anchor="ctr" marL="68400" marR="68400">
                    <a:lnL>
                      <a:noFill/>
                    </a:lnL>
                    <a:lnR>
                      <a:noFill/>
                    </a:lnR>
                    <a:lnT w="12240">
                      <a:solidFill>
                        <a:srgbClr val="21215a"/>
                      </a:solidFill>
                      <a:prstDash val="solid"/>
                    </a:lnT>
                    <a:lnB w="12240">
                      <a:solidFill>
                        <a:srgbClr val="21215a"/>
                      </a:solidFill>
                      <a:prstDash val="solid"/>
                    </a:lnB>
                    <a:solidFill>
                      <a:srgbClr val="ffffff"/>
                    </a:solidFill>
                  </a:tcPr>
                </a:tc>
                <a:tc>
                  <a:txBody>
                    <a:bodyPr lIns="68400" rIns="68400" tIns="0" bIns="0" anchor="ctr">
                      <a:noAutofit/>
                    </a:bodyPr>
                    <a:p>
                      <a:pPr algn="ctr">
                        <a:lnSpc>
                          <a:spcPct val="107000"/>
                        </a:lnSpc>
                      </a:pPr>
                      <a:r>
                        <a:rPr b="1" lang="fr-FR" sz="1600" spc="-1" strike="noStrike">
                          <a:solidFill>
                            <a:srgbClr val="c00000"/>
                          </a:solidFill>
                          <a:latin typeface="Marianne"/>
                        </a:rPr>
                        <a:t>NON</a:t>
                      </a:r>
                      <a:endParaRPr b="0" lang="fr-FR" sz="1600" spc="-1" strike="noStrike">
                        <a:solidFill>
                          <a:srgbClr val="000000"/>
                        </a:solidFill>
                        <a:latin typeface="Arial"/>
                      </a:endParaRPr>
                    </a:p>
                  </a:txBody>
                  <a:tcPr anchor="ctr" marL="68400" marR="68400">
                    <a:lnL>
                      <a:noFill/>
                    </a:lnL>
                    <a:lnR w="12240">
                      <a:solidFill>
                        <a:srgbClr val="21215a"/>
                      </a:solidFill>
                      <a:prstDash val="solid"/>
                    </a:lnR>
                    <a:lnT w="12240">
                      <a:solidFill>
                        <a:srgbClr val="21215a"/>
                      </a:solidFill>
                      <a:prstDash val="solid"/>
                    </a:lnT>
                    <a:lnB w="12240">
                      <a:solidFill>
                        <a:srgbClr val="21215a"/>
                      </a:solidFill>
                      <a:prstDash val="solid"/>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ftr" idx="69"/>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03" name="PlaceHolder 2"/>
          <p:cNvSpPr>
            <a:spLocks noGrp="1"/>
          </p:cNvSpPr>
          <p:nvPr>
            <p:ph type="sldNum" idx="70"/>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4B4BB57F-A480-49DB-BC2B-065F8C56A22E}"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04" name="PlaceHolder 3"/>
          <p:cNvSpPr>
            <a:spLocks noGrp="1"/>
          </p:cNvSpPr>
          <p:nvPr>
            <p:ph/>
          </p:nvPr>
        </p:nvSpPr>
        <p:spPr>
          <a:xfrm>
            <a:off x="486720" y="1314360"/>
            <a:ext cx="10445040" cy="16858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LES REFLEXES A AVOIR POUR CHOISIR SON CONTENANT</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r>
              <a:rPr b="1" lang="fr-FR" sz="1800" spc="-1" strike="noStrike">
                <a:solidFill>
                  <a:srgbClr val="0070c0"/>
                </a:solidFill>
                <a:latin typeface="Marianne"/>
              </a:rPr>
              <a:t>2. Comparer les différents types de contenants </a:t>
            </a:r>
            <a:r>
              <a:rPr b="0" lang="fr-FR" sz="1800" spc="-1" strike="noStrike">
                <a:solidFill>
                  <a:srgbClr val="000000"/>
                </a:solidFill>
                <a:latin typeface="Marianne"/>
              </a:rPr>
              <a:t>pour choisir le contenant le plus </a:t>
            </a:r>
            <a:r>
              <a:rPr b="1" lang="fr-FR" sz="1800" spc="-1" strike="noStrike">
                <a:solidFill>
                  <a:srgbClr val="0070c0"/>
                </a:solidFill>
                <a:latin typeface="Marianne"/>
              </a:rPr>
              <a:t>adapté </a:t>
            </a:r>
            <a:r>
              <a:rPr b="0" lang="fr-FR" sz="1800" spc="-1" strike="noStrike">
                <a:solidFill>
                  <a:srgbClr val="000000"/>
                </a:solidFill>
                <a:latin typeface="Marianne"/>
              </a:rPr>
              <a:t>en les criblant selon plusieurs critères </a:t>
            </a: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05" name="PlaceHolder 4"/>
          <p:cNvSpPr>
            <a:spLocks noGrp="1"/>
          </p:cNvSpPr>
          <p:nvPr>
            <p:ph type="dt" idx="71"/>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06" name="Rectangle à coins arrondis 1"/>
          <p:cNvSpPr/>
          <p:nvPr/>
        </p:nvSpPr>
        <p:spPr>
          <a:xfrm>
            <a:off x="76320" y="3157200"/>
            <a:ext cx="4224960" cy="11757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Coût</a:t>
            </a:r>
            <a:r>
              <a:rPr b="0" lang="fr-FR" sz="1800" spc="-1" strike="noStrike">
                <a:solidFill>
                  <a:srgbClr val="000000"/>
                </a:solidFill>
                <a:latin typeface="Marianne"/>
              </a:rPr>
              <a:t> </a:t>
            </a:r>
            <a:endParaRPr b="0" lang="fr-FR" sz="1800" spc="-1" strike="noStrike">
              <a:solidFill>
                <a:srgbClr val="000000"/>
              </a:solidFill>
              <a:latin typeface="Arial"/>
            </a:endParaRPr>
          </a:p>
          <a:p>
            <a:pPr algn="ctr">
              <a:lnSpc>
                <a:spcPct val="100000"/>
              </a:lnSpc>
              <a:tabLst>
                <a:tab algn="l" pos="0"/>
              </a:tabLst>
            </a:pPr>
            <a:r>
              <a:rPr b="0" lang="fr-FR" sz="1800" spc="-1" strike="noStrike">
                <a:solidFill>
                  <a:srgbClr val="000000"/>
                </a:solidFill>
                <a:latin typeface="Marianne"/>
              </a:rPr>
              <a:t>(durée de vie et nombre de rotations permis, prix d’achat)</a:t>
            </a:r>
            <a:r>
              <a:rPr b="0" lang="fr-FR" sz="1800" spc="-1" strike="noStrike">
                <a:solidFill>
                  <a:srgbClr val="ffffff"/>
                </a:solidFill>
                <a:latin typeface="Marianne"/>
              </a:rPr>
              <a:t>)</a:t>
            </a:r>
            <a:endParaRPr b="0" lang="fr-FR" sz="1800" spc="-1" strike="noStrike">
              <a:solidFill>
                <a:srgbClr val="000000"/>
              </a:solidFill>
              <a:latin typeface="Arial"/>
            </a:endParaRPr>
          </a:p>
        </p:txBody>
      </p:sp>
      <p:sp>
        <p:nvSpPr>
          <p:cNvPr id="407" name="Rectangle à coins arrondis 11"/>
          <p:cNvSpPr/>
          <p:nvPr/>
        </p:nvSpPr>
        <p:spPr>
          <a:xfrm>
            <a:off x="9902160" y="4628520"/>
            <a:ext cx="2128320" cy="74628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Recyclabilité</a:t>
            </a:r>
            <a:endParaRPr b="0" lang="fr-FR" sz="1800" spc="-1" strike="noStrike">
              <a:solidFill>
                <a:srgbClr val="000000"/>
              </a:solidFill>
              <a:latin typeface="Arial"/>
            </a:endParaRPr>
          </a:p>
        </p:txBody>
      </p:sp>
      <p:sp>
        <p:nvSpPr>
          <p:cNvPr id="408" name="Rectangle à coins arrondis 12"/>
          <p:cNvSpPr/>
          <p:nvPr/>
        </p:nvSpPr>
        <p:spPr>
          <a:xfrm>
            <a:off x="4395240" y="5182560"/>
            <a:ext cx="2642400" cy="113040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Aptitude au contact alimentaire avec un usage adapté (DC)</a:t>
            </a:r>
            <a:endParaRPr b="0" lang="fr-FR" sz="1800" spc="-1" strike="noStrike">
              <a:solidFill>
                <a:srgbClr val="000000"/>
              </a:solidFill>
              <a:latin typeface="Arial"/>
            </a:endParaRPr>
          </a:p>
        </p:txBody>
      </p:sp>
      <p:sp>
        <p:nvSpPr>
          <p:cNvPr id="409" name="Rectangle à coins arrondis 13"/>
          <p:cNvSpPr/>
          <p:nvPr/>
        </p:nvSpPr>
        <p:spPr>
          <a:xfrm>
            <a:off x="4388040" y="3202200"/>
            <a:ext cx="2642400" cy="9075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Aptitude à la cuisson</a:t>
            </a:r>
            <a:endParaRPr b="0" lang="fr-FR" sz="1800" spc="-1" strike="noStrike">
              <a:solidFill>
                <a:srgbClr val="000000"/>
              </a:solidFill>
              <a:latin typeface="Arial"/>
            </a:endParaRPr>
          </a:p>
        </p:txBody>
      </p:sp>
      <p:sp>
        <p:nvSpPr>
          <p:cNvPr id="410" name="Rectangle à coins arrondis 14"/>
          <p:cNvSpPr/>
          <p:nvPr/>
        </p:nvSpPr>
        <p:spPr>
          <a:xfrm>
            <a:off x="4416120" y="4175280"/>
            <a:ext cx="2642400" cy="87012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Aptitude à la réchauffe </a:t>
            </a:r>
            <a:endParaRPr b="0" lang="fr-FR" sz="1800" spc="-1" strike="noStrike">
              <a:solidFill>
                <a:srgbClr val="000000"/>
              </a:solidFill>
              <a:latin typeface="Arial"/>
            </a:endParaRPr>
          </a:p>
        </p:txBody>
      </p:sp>
      <p:sp>
        <p:nvSpPr>
          <p:cNvPr id="411" name="Rectangle à coins arrondis 15"/>
          <p:cNvSpPr/>
          <p:nvPr/>
        </p:nvSpPr>
        <p:spPr>
          <a:xfrm>
            <a:off x="60840" y="4418280"/>
            <a:ext cx="2402280" cy="76392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Aptitude au lavage et au séchage</a:t>
            </a:r>
            <a:endParaRPr b="0" lang="fr-FR" sz="1800" spc="-1" strike="noStrike">
              <a:solidFill>
                <a:srgbClr val="000000"/>
              </a:solidFill>
              <a:latin typeface="Arial"/>
            </a:endParaRPr>
          </a:p>
        </p:txBody>
      </p:sp>
      <p:sp>
        <p:nvSpPr>
          <p:cNvPr id="412" name="Rectangle à coins arrondis 16"/>
          <p:cNvSpPr/>
          <p:nvPr/>
        </p:nvSpPr>
        <p:spPr>
          <a:xfrm>
            <a:off x="2773080" y="5322960"/>
            <a:ext cx="1528200" cy="5007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Poids</a:t>
            </a:r>
            <a:endParaRPr b="0" lang="fr-FR" sz="1800" spc="-1" strike="noStrike">
              <a:solidFill>
                <a:srgbClr val="000000"/>
              </a:solidFill>
              <a:latin typeface="Arial"/>
            </a:endParaRPr>
          </a:p>
        </p:txBody>
      </p:sp>
      <p:sp>
        <p:nvSpPr>
          <p:cNvPr id="413" name="Rectangle à coins arrondis 17"/>
          <p:cNvSpPr/>
          <p:nvPr/>
        </p:nvSpPr>
        <p:spPr>
          <a:xfrm>
            <a:off x="7117200" y="3197160"/>
            <a:ext cx="2642400" cy="9777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Transparence </a:t>
            </a:r>
            <a:endParaRPr b="0" lang="fr-FR" sz="1800" spc="-1" strike="noStrike">
              <a:solidFill>
                <a:srgbClr val="000000"/>
              </a:solidFill>
              <a:latin typeface="Arial"/>
            </a:endParaRPr>
          </a:p>
        </p:txBody>
      </p:sp>
      <p:sp>
        <p:nvSpPr>
          <p:cNvPr id="414" name="Rectangle à coins arrondis 18"/>
          <p:cNvSpPr/>
          <p:nvPr/>
        </p:nvSpPr>
        <p:spPr>
          <a:xfrm>
            <a:off x="7117200" y="4268520"/>
            <a:ext cx="2642400" cy="110412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Résistance aux chocs</a:t>
            </a:r>
            <a:endParaRPr b="0" lang="fr-FR" sz="1800" spc="-1" strike="noStrike">
              <a:solidFill>
                <a:srgbClr val="000000"/>
              </a:solidFill>
              <a:latin typeface="Arial"/>
            </a:endParaRPr>
          </a:p>
        </p:txBody>
      </p:sp>
      <p:sp>
        <p:nvSpPr>
          <p:cNvPr id="415" name="Rectangle à coins arrondis 19"/>
          <p:cNvSpPr/>
          <p:nvPr/>
        </p:nvSpPr>
        <p:spPr>
          <a:xfrm>
            <a:off x="126360" y="5909040"/>
            <a:ext cx="4174560" cy="4683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Aptitude à l’operculage</a:t>
            </a:r>
            <a:endParaRPr b="0" lang="fr-FR" sz="1800" spc="-1" strike="noStrike">
              <a:solidFill>
                <a:srgbClr val="000000"/>
              </a:solidFill>
              <a:latin typeface="Arial"/>
            </a:endParaRPr>
          </a:p>
        </p:txBody>
      </p:sp>
      <p:sp>
        <p:nvSpPr>
          <p:cNvPr id="416" name="Rectangle à coins arrondis 20"/>
          <p:cNvSpPr/>
          <p:nvPr/>
        </p:nvSpPr>
        <p:spPr>
          <a:xfrm>
            <a:off x="2657520" y="4435560"/>
            <a:ext cx="1643760" cy="7761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Empilabilité</a:t>
            </a:r>
            <a:endParaRPr b="0" lang="fr-FR" sz="1800" spc="-1" strike="noStrike">
              <a:solidFill>
                <a:srgbClr val="000000"/>
              </a:solidFill>
              <a:latin typeface="Arial"/>
            </a:endParaRPr>
          </a:p>
        </p:txBody>
      </p:sp>
      <p:sp>
        <p:nvSpPr>
          <p:cNvPr id="417" name="Rectangle à coins arrondis 21"/>
          <p:cNvSpPr/>
          <p:nvPr/>
        </p:nvSpPr>
        <p:spPr>
          <a:xfrm>
            <a:off x="9874440" y="3197160"/>
            <a:ext cx="2156040" cy="136980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Aptitude au stockage à froid </a:t>
            </a:r>
            <a:endParaRPr b="0" lang="fr-FR" sz="1800" spc="-1" strike="noStrike">
              <a:solidFill>
                <a:srgbClr val="000000"/>
              </a:solidFill>
              <a:latin typeface="Arial"/>
            </a:endParaRPr>
          </a:p>
        </p:txBody>
      </p:sp>
      <p:sp>
        <p:nvSpPr>
          <p:cNvPr id="418" name="Rectangle à coins arrondis 22"/>
          <p:cNvSpPr/>
          <p:nvPr/>
        </p:nvSpPr>
        <p:spPr>
          <a:xfrm>
            <a:off x="7058520" y="5500080"/>
            <a:ext cx="4971960" cy="81684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Facilité d’ouverture du couvercle </a:t>
            </a:r>
            <a:endParaRPr b="0" lang="fr-FR" sz="1800" spc="-1" strike="noStrike">
              <a:solidFill>
                <a:srgbClr val="000000"/>
              </a:solidFill>
              <a:latin typeface="Arial"/>
            </a:endParaRPr>
          </a:p>
        </p:txBody>
      </p:sp>
      <p:sp>
        <p:nvSpPr>
          <p:cNvPr id="419" name="Rectangle à coins arrondis 23"/>
          <p:cNvSpPr/>
          <p:nvPr/>
        </p:nvSpPr>
        <p:spPr>
          <a:xfrm>
            <a:off x="60840" y="5305680"/>
            <a:ext cx="2642400" cy="5403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0000"/>
                </a:solidFill>
                <a:latin typeface="Marianne"/>
              </a:rPr>
              <a:t>Aptitude au suivi </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ftr" idx="72"/>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21" name="PlaceHolder 2"/>
          <p:cNvSpPr>
            <a:spLocks noGrp="1"/>
          </p:cNvSpPr>
          <p:nvPr>
            <p:ph type="sldNum" idx="73"/>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63CD4C13-165F-4062-BECD-2CDEE7998B09}"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22" name="PlaceHolder 3"/>
          <p:cNvSpPr>
            <a:spLocks noGrp="1"/>
          </p:cNvSpPr>
          <p:nvPr>
            <p:ph/>
          </p:nvPr>
        </p:nvSpPr>
        <p:spPr>
          <a:xfrm>
            <a:off x="486720" y="1314360"/>
            <a:ext cx="10445040" cy="44496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EXEMPLES DE POINTS DE VIGILANCE À AVOIR EN TÊTE</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23" name="PlaceHolder 4"/>
          <p:cNvSpPr>
            <a:spLocks noGrp="1"/>
          </p:cNvSpPr>
          <p:nvPr>
            <p:ph type="dt" idx="74"/>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24" name="Rectangle à coins arrondis 5"/>
          <p:cNvSpPr/>
          <p:nvPr/>
        </p:nvSpPr>
        <p:spPr>
          <a:xfrm>
            <a:off x="0" y="1738800"/>
            <a:ext cx="6435000" cy="1348200"/>
          </a:xfrm>
          <a:prstGeom prst="roundRect">
            <a:avLst>
              <a:gd name="adj" fmla="val 16667"/>
            </a:avLst>
          </a:prstGeom>
          <a:solidFill>
            <a:schemeClr val="bg1"/>
          </a:solidFill>
          <a:ln>
            <a:solidFill>
              <a:srgbClr val="ff006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ff0066"/>
                </a:solidFill>
                <a:latin typeface="Marianne"/>
              </a:rPr>
              <a:t>INOX </a:t>
            </a:r>
            <a:endParaRPr b="0" lang="fr-FR" sz="1800" spc="-1" strike="noStrike">
              <a:solidFill>
                <a:srgbClr val="000000"/>
              </a:solidFill>
              <a:latin typeface="Arial"/>
            </a:endParaRPr>
          </a:p>
          <a:p>
            <a:pPr marL="285840" indent="-285840">
              <a:lnSpc>
                <a:spcPct val="100000"/>
              </a:lnSpc>
              <a:buClr>
                <a:srgbClr val="ff0066"/>
              </a:buClr>
              <a:buFont typeface="Arial"/>
              <a:buChar char="•"/>
              <a:tabLst>
                <a:tab algn="l" pos="0"/>
              </a:tabLst>
            </a:pPr>
            <a:r>
              <a:rPr b="0" lang="fr-FR" sz="1800" spc="-1" strike="noStrike">
                <a:solidFill>
                  <a:srgbClr val="ff0066"/>
                </a:solidFill>
                <a:latin typeface="Marianne"/>
              </a:rPr>
              <a:t>Nb de rotations ≠ </a:t>
            </a:r>
            <a:r>
              <a:rPr b="0" lang="fr-FR" sz="1800" spc="-1" strike="noStrike">
                <a:solidFill>
                  <a:srgbClr val="000000"/>
                </a:solidFill>
                <a:latin typeface="Marianne"/>
              </a:rPr>
              <a:t>d’un fournisseur à l’autre</a:t>
            </a:r>
            <a:endParaRPr b="0" lang="fr-FR" sz="1800" spc="-1" strike="noStrike">
              <a:solidFill>
                <a:srgbClr val="000000"/>
              </a:solidFill>
              <a:latin typeface="Arial"/>
            </a:endParaRPr>
          </a:p>
          <a:p>
            <a:pPr marL="285840" indent="-285840">
              <a:lnSpc>
                <a:spcPct val="100000"/>
              </a:lnSpc>
              <a:buClr>
                <a:srgbClr val="ff0066"/>
              </a:buClr>
              <a:buFont typeface="Arial"/>
              <a:buChar char="•"/>
              <a:tabLst>
                <a:tab algn="l" pos="0"/>
              </a:tabLst>
            </a:pPr>
            <a:r>
              <a:rPr b="0" lang="fr-FR" sz="1800" spc="-1" strike="noStrike">
                <a:solidFill>
                  <a:srgbClr val="ff0066"/>
                </a:solidFill>
                <a:latin typeface="Marianne"/>
              </a:rPr>
              <a:t>Conformité</a:t>
            </a:r>
            <a:r>
              <a:rPr b="0" lang="fr-FR" sz="1800" spc="-1" strike="noStrike">
                <a:solidFill>
                  <a:srgbClr val="000000"/>
                </a:solidFill>
                <a:latin typeface="Marianne"/>
              </a:rPr>
              <a:t> de la composition à l’arrêté du 13 janvier 1976 pour s’assurer de l’inertie</a:t>
            </a:r>
            <a:endParaRPr b="0" lang="fr-FR" sz="1800" spc="-1" strike="noStrike">
              <a:solidFill>
                <a:srgbClr val="000000"/>
              </a:solidFill>
              <a:latin typeface="Arial"/>
            </a:endParaRPr>
          </a:p>
        </p:txBody>
      </p:sp>
      <p:sp>
        <p:nvSpPr>
          <p:cNvPr id="425" name="Rectangle à coins arrondis 24"/>
          <p:cNvSpPr/>
          <p:nvPr/>
        </p:nvSpPr>
        <p:spPr>
          <a:xfrm>
            <a:off x="0" y="4767120"/>
            <a:ext cx="6435000" cy="1536480"/>
          </a:xfrm>
          <a:prstGeom prst="roundRect">
            <a:avLst>
              <a:gd name="adj" fmla="val 16667"/>
            </a:avLst>
          </a:prstGeom>
          <a:solidFill>
            <a:schemeClr val="bg1"/>
          </a:solidFill>
          <a:ln>
            <a:solidFill>
              <a:srgbClr val="21215a">
                <a:lumMod val="60000"/>
                <a:lumOff val="40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5555c1"/>
                </a:solidFill>
                <a:latin typeface="Marianne"/>
              </a:rPr>
              <a:t>VERRE</a:t>
            </a:r>
            <a:endParaRPr b="0" lang="fr-FR" sz="1800" spc="-1" strike="noStrike">
              <a:solidFill>
                <a:srgbClr val="000000"/>
              </a:solidFill>
              <a:latin typeface="Arial"/>
            </a:endParaRPr>
          </a:p>
          <a:p>
            <a:pPr marL="285840" indent="-285840">
              <a:lnSpc>
                <a:spcPct val="100000"/>
              </a:lnSpc>
              <a:buClr>
                <a:srgbClr val="5555c1"/>
              </a:buClr>
              <a:buFont typeface="Arial"/>
              <a:buChar char="•"/>
              <a:tabLst>
                <a:tab algn="l" pos="0"/>
              </a:tabLst>
            </a:pPr>
            <a:r>
              <a:rPr b="0" lang="fr-FR" sz="1800" spc="-1" strike="noStrike">
                <a:solidFill>
                  <a:srgbClr val="000000"/>
                </a:solidFill>
                <a:latin typeface="Marianne"/>
              </a:rPr>
              <a:t>Attention à la </a:t>
            </a:r>
            <a:r>
              <a:rPr b="1" lang="fr-FR" sz="1800" spc="-1" strike="noStrike">
                <a:solidFill>
                  <a:srgbClr val="6666ff"/>
                </a:solidFill>
                <a:latin typeface="Marianne"/>
              </a:rPr>
              <a:t>mémoire de choc</a:t>
            </a:r>
            <a:endParaRPr b="0" lang="fr-FR" sz="1800" spc="-1" strike="noStrike">
              <a:solidFill>
                <a:srgbClr val="000000"/>
              </a:solidFill>
              <a:latin typeface="Arial"/>
            </a:endParaRPr>
          </a:p>
          <a:p>
            <a:pPr marL="285840" indent="-285840">
              <a:lnSpc>
                <a:spcPct val="100000"/>
              </a:lnSpc>
              <a:buClr>
                <a:srgbClr val="5555c1"/>
              </a:buClr>
              <a:buFont typeface="Arial"/>
              <a:buChar char="•"/>
              <a:tabLst>
                <a:tab algn="l" pos="0"/>
              </a:tabLst>
            </a:pPr>
            <a:r>
              <a:rPr b="0" lang="fr-FR" sz="1800" spc="-1" strike="noStrike">
                <a:solidFill>
                  <a:srgbClr val="000000"/>
                </a:solidFill>
                <a:latin typeface="Marianne"/>
              </a:rPr>
              <a:t>Bien choisir son </a:t>
            </a:r>
            <a:r>
              <a:rPr b="1" lang="fr-FR" sz="1800" spc="-1" strike="noStrike">
                <a:solidFill>
                  <a:srgbClr val="6d6dff"/>
                </a:solidFill>
                <a:latin typeface="Marianne"/>
              </a:rPr>
              <a:t>type de verre</a:t>
            </a:r>
            <a:endParaRPr b="0" lang="fr-FR" sz="1800" spc="-1" strike="noStrike">
              <a:solidFill>
                <a:srgbClr val="000000"/>
              </a:solidFill>
              <a:latin typeface="Arial"/>
            </a:endParaRPr>
          </a:p>
          <a:p>
            <a:pPr marL="285840" indent="-285840">
              <a:lnSpc>
                <a:spcPct val="100000"/>
              </a:lnSpc>
              <a:buClr>
                <a:srgbClr val="5555c1"/>
              </a:buClr>
              <a:buFont typeface="Arial"/>
              <a:buChar char="•"/>
              <a:tabLst>
                <a:tab algn="l" pos="0"/>
              </a:tabLst>
            </a:pPr>
            <a:r>
              <a:rPr b="1" lang="fr-FR" sz="1800" spc="-1" strike="noStrike">
                <a:solidFill>
                  <a:srgbClr val="6d6dff"/>
                </a:solidFill>
                <a:latin typeface="Marianne"/>
              </a:rPr>
              <a:t>QR code </a:t>
            </a:r>
            <a:r>
              <a:rPr b="0" lang="fr-FR" sz="1800" spc="-1" strike="noStrike">
                <a:solidFill>
                  <a:srgbClr val="000000"/>
                </a:solidFill>
                <a:latin typeface="Marianne"/>
              </a:rPr>
              <a:t>impossible</a:t>
            </a:r>
            <a:endParaRPr b="0" lang="fr-FR" sz="1800" spc="-1" strike="noStrike">
              <a:solidFill>
                <a:srgbClr val="000000"/>
              </a:solidFill>
              <a:latin typeface="Arial"/>
            </a:endParaRPr>
          </a:p>
          <a:p>
            <a:pPr marL="285840" indent="-285840">
              <a:lnSpc>
                <a:spcPct val="100000"/>
              </a:lnSpc>
              <a:buClr>
                <a:srgbClr val="5555c1"/>
              </a:buClr>
              <a:buFont typeface="Arial"/>
              <a:buChar char="•"/>
              <a:tabLst>
                <a:tab algn="l" pos="0"/>
              </a:tabLst>
            </a:pPr>
            <a:r>
              <a:rPr b="0" lang="fr-FR" sz="1800" spc="-1" strike="noStrike">
                <a:solidFill>
                  <a:srgbClr val="000000"/>
                </a:solidFill>
                <a:latin typeface="Marianne"/>
              </a:rPr>
              <a:t>Aptitude au </a:t>
            </a:r>
            <a:r>
              <a:rPr b="1" lang="fr-FR" sz="1800" spc="-1" strike="noStrike">
                <a:solidFill>
                  <a:srgbClr val="6d6dff"/>
                </a:solidFill>
                <a:latin typeface="Marianne"/>
              </a:rPr>
              <a:t>thermoscellage</a:t>
            </a:r>
            <a:endParaRPr b="0" lang="fr-FR" sz="1800" spc="-1" strike="noStrike">
              <a:solidFill>
                <a:srgbClr val="000000"/>
              </a:solidFill>
              <a:latin typeface="Arial"/>
            </a:endParaRPr>
          </a:p>
        </p:txBody>
      </p:sp>
      <p:sp>
        <p:nvSpPr>
          <p:cNvPr id="426" name="Rectangle à coins arrondis 25"/>
          <p:cNvSpPr/>
          <p:nvPr/>
        </p:nvSpPr>
        <p:spPr>
          <a:xfrm>
            <a:off x="0" y="3178440"/>
            <a:ext cx="6435000" cy="1553760"/>
          </a:xfrm>
          <a:prstGeom prst="roundRect">
            <a:avLst>
              <a:gd name="adj" fmla="val 16667"/>
            </a:avLst>
          </a:prstGeom>
          <a:solidFill>
            <a:schemeClr val="bg1"/>
          </a:solid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c18f"/>
                </a:solidFill>
                <a:latin typeface="Marianne"/>
              </a:rPr>
              <a:t>PORCELAINE/CERAMIQUE</a:t>
            </a:r>
            <a:endParaRPr b="0" lang="fr-FR" sz="1800" spc="-1" strike="noStrike">
              <a:solidFill>
                <a:srgbClr val="000000"/>
              </a:solidFill>
              <a:latin typeface="Arial"/>
            </a:endParaRPr>
          </a:p>
          <a:p>
            <a:pPr marL="285840" indent="-285840">
              <a:lnSpc>
                <a:spcPct val="100000"/>
              </a:lnSpc>
              <a:buClr>
                <a:srgbClr val="00c18f"/>
              </a:buClr>
              <a:buFont typeface="Arial"/>
              <a:buChar char="•"/>
              <a:tabLst>
                <a:tab algn="l" pos="0"/>
              </a:tabLst>
            </a:pPr>
            <a:r>
              <a:rPr b="0" lang="fr-FR" sz="1800" spc="-1" strike="noStrike">
                <a:solidFill>
                  <a:srgbClr val="000000"/>
                </a:solidFill>
                <a:latin typeface="Marianne"/>
              </a:rPr>
              <a:t>Vérification des lim. de migration </a:t>
            </a:r>
            <a:r>
              <a:rPr b="1" lang="fr-FR" sz="1800" spc="-1" strike="noStrike">
                <a:solidFill>
                  <a:srgbClr val="00c18f"/>
                </a:solidFill>
                <a:latin typeface="Marianne"/>
              </a:rPr>
              <a:t>Pb Cd </a:t>
            </a:r>
            <a:r>
              <a:rPr b="0" lang="fr-FR" sz="1800" spc="-1" strike="noStrike">
                <a:solidFill>
                  <a:srgbClr val="000000"/>
                </a:solidFill>
                <a:latin typeface="Marianne"/>
              </a:rPr>
              <a:t>(arrêté du 7 novembre 1985)</a:t>
            </a:r>
            <a:endParaRPr b="0" lang="fr-FR" sz="1800" spc="-1" strike="noStrike">
              <a:solidFill>
                <a:srgbClr val="000000"/>
              </a:solidFill>
              <a:latin typeface="Arial"/>
            </a:endParaRPr>
          </a:p>
          <a:p>
            <a:pPr marL="285840" indent="-285840">
              <a:lnSpc>
                <a:spcPct val="100000"/>
              </a:lnSpc>
              <a:buClr>
                <a:srgbClr val="00c18f"/>
              </a:buClr>
              <a:buFont typeface="Arial"/>
              <a:buChar char="•"/>
              <a:tabLst>
                <a:tab algn="l" pos="0"/>
              </a:tabLst>
            </a:pPr>
            <a:r>
              <a:rPr b="0" lang="fr-FR" sz="1800" spc="-1" strike="noStrike">
                <a:solidFill>
                  <a:srgbClr val="000000"/>
                </a:solidFill>
                <a:latin typeface="Marianne"/>
              </a:rPr>
              <a:t>Attention à l’</a:t>
            </a:r>
            <a:r>
              <a:rPr b="1" lang="fr-FR" sz="1800" spc="-1" strike="noStrike">
                <a:solidFill>
                  <a:srgbClr val="00c18f"/>
                </a:solidFill>
                <a:latin typeface="Marianne"/>
              </a:rPr>
              <a:t>herméticité</a:t>
            </a:r>
            <a:endParaRPr b="0" lang="fr-FR" sz="1800" spc="-1" strike="noStrike">
              <a:solidFill>
                <a:srgbClr val="000000"/>
              </a:solidFill>
              <a:latin typeface="Arial"/>
            </a:endParaRPr>
          </a:p>
          <a:p>
            <a:pPr marL="285840" indent="-285840">
              <a:lnSpc>
                <a:spcPct val="100000"/>
              </a:lnSpc>
              <a:buClr>
                <a:srgbClr val="00c18f"/>
              </a:buClr>
              <a:buFont typeface="Arial"/>
              <a:buChar char="•"/>
              <a:tabLst>
                <a:tab algn="l" pos="0"/>
              </a:tabLst>
            </a:pPr>
            <a:r>
              <a:rPr b="0" lang="fr-FR" sz="1800" spc="-1" strike="noStrike">
                <a:solidFill>
                  <a:srgbClr val="000000"/>
                </a:solidFill>
                <a:latin typeface="Marianne"/>
              </a:rPr>
              <a:t>Absence de possibilité de </a:t>
            </a:r>
            <a:r>
              <a:rPr b="1" lang="fr-FR" sz="1800" spc="-1" strike="noStrike">
                <a:solidFill>
                  <a:srgbClr val="00c18f"/>
                </a:solidFill>
                <a:latin typeface="Marianne"/>
              </a:rPr>
              <a:t>recyclage</a:t>
            </a:r>
            <a:endParaRPr b="0" lang="fr-FR" sz="1800" spc="-1" strike="noStrike">
              <a:solidFill>
                <a:srgbClr val="000000"/>
              </a:solidFill>
              <a:latin typeface="Arial"/>
            </a:endParaRPr>
          </a:p>
        </p:txBody>
      </p:sp>
      <p:sp>
        <p:nvSpPr>
          <p:cNvPr id="427" name="Rectangle à coins arrondis 7"/>
          <p:cNvSpPr/>
          <p:nvPr/>
        </p:nvSpPr>
        <p:spPr>
          <a:xfrm>
            <a:off x="6629400" y="1683360"/>
            <a:ext cx="5358960" cy="4543560"/>
          </a:xfrm>
          <a:prstGeom prst="roundRect">
            <a:avLst>
              <a:gd name="adj" fmla="val 16667"/>
            </a:avLst>
          </a:prstGeom>
          <a:solidFill>
            <a:schemeClr val="bg1"/>
          </a:solidFill>
          <a:ln>
            <a:solidFill>
              <a:srgbClr val="00b0f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70c0"/>
                </a:solidFill>
                <a:latin typeface="Marianne"/>
              </a:rPr>
              <a:t>PLASTIQUE RÉEMPLOYABLE</a:t>
            </a:r>
            <a:endParaRPr b="0" lang="fr-FR" sz="1800" spc="-1" strike="noStrike">
              <a:solidFill>
                <a:srgbClr val="000000"/>
              </a:solidFill>
              <a:latin typeface="Arial"/>
            </a:endParaRPr>
          </a:p>
          <a:p>
            <a:pPr marL="285840" indent="-285840">
              <a:lnSpc>
                <a:spcPct val="100000"/>
              </a:lnSpc>
              <a:buClr>
                <a:srgbClr val="0070c0"/>
              </a:buClr>
              <a:buFont typeface="Arial"/>
              <a:buChar char="•"/>
              <a:tabLst>
                <a:tab algn="l" pos="0"/>
              </a:tabLst>
            </a:pPr>
            <a:r>
              <a:rPr b="0" lang="fr-FR" sz="1800" spc="-1" strike="noStrike">
                <a:solidFill>
                  <a:srgbClr val="000000"/>
                </a:solidFill>
                <a:latin typeface="Marianne"/>
              </a:rPr>
              <a:t>DC </a:t>
            </a:r>
            <a:r>
              <a:rPr b="1" lang="fr-FR" sz="1800" spc="-1" strike="noStrike">
                <a:solidFill>
                  <a:srgbClr val="0070c0"/>
                </a:solidFill>
                <a:latin typeface="Marianne"/>
              </a:rPr>
              <a:t>- aptitude au contact alimentaire</a:t>
            </a:r>
            <a:endParaRPr b="0" lang="fr-FR" sz="1800" spc="-1" strike="noStrike">
              <a:solidFill>
                <a:srgbClr val="000000"/>
              </a:solidFill>
              <a:latin typeface="Arial"/>
            </a:endParaRPr>
          </a:p>
          <a:p>
            <a:pPr marL="285840" indent="-285840">
              <a:lnSpc>
                <a:spcPct val="100000"/>
              </a:lnSpc>
              <a:buClr>
                <a:srgbClr val="0070c0"/>
              </a:buClr>
              <a:buFont typeface="Arial"/>
              <a:buChar char="•"/>
              <a:tabLst>
                <a:tab algn="l" pos="0"/>
              </a:tabLst>
            </a:pPr>
            <a:r>
              <a:rPr b="0" lang="fr-FR" sz="1800" spc="-1" strike="noStrike">
                <a:solidFill>
                  <a:srgbClr val="000000"/>
                </a:solidFill>
                <a:latin typeface="Marianne"/>
              </a:rPr>
              <a:t>Respect des </a:t>
            </a:r>
            <a:r>
              <a:rPr b="1" lang="fr-FR" sz="1800" spc="-1" strike="noStrike">
                <a:solidFill>
                  <a:srgbClr val="0070c0"/>
                </a:solidFill>
                <a:latin typeface="Marianne"/>
              </a:rPr>
              <a:t>préconisations d’utilisation</a:t>
            </a:r>
            <a:endParaRPr b="0" lang="fr-FR" sz="1800" spc="-1" strike="noStrike">
              <a:solidFill>
                <a:srgbClr val="000000"/>
              </a:solidFill>
              <a:latin typeface="Arial"/>
            </a:endParaRPr>
          </a:p>
          <a:p>
            <a:pPr marL="285840" indent="-285840">
              <a:lnSpc>
                <a:spcPct val="100000"/>
              </a:lnSpc>
              <a:buClr>
                <a:srgbClr val="0070c0"/>
              </a:buClr>
              <a:buFont typeface="Arial"/>
              <a:buChar char="•"/>
              <a:tabLst>
                <a:tab algn="l" pos="0"/>
              </a:tabLst>
            </a:pPr>
            <a:r>
              <a:rPr b="0" lang="fr-FR" sz="1800" spc="-1" strike="noStrike">
                <a:solidFill>
                  <a:srgbClr val="000000"/>
                </a:solidFill>
                <a:latin typeface="Marianne"/>
              </a:rPr>
              <a:t>Vigilance vis-à-vis des allégations SANS du type </a:t>
            </a:r>
            <a:r>
              <a:rPr b="1" lang="fr-FR" sz="1800" spc="-1" strike="noStrike">
                <a:solidFill>
                  <a:srgbClr val="0070c0"/>
                </a:solidFill>
                <a:latin typeface="Marianne"/>
              </a:rPr>
              <a:t>« sans perturbateurs endocriniens » </a:t>
            </a:r>
            <a:r>
              <a:rPr b="0" lang="fr-FR" sz="1800" spc="-1" strike="noStrike">
                <a:solidFill>
                  <a:srgbClr val="000000"/>
                </a:solidFill>
                <a:latin typeface="Marianne"/>
              </a:rPr>
              <a:t>:  cette appellation prend en compte les molécules à potentiel de perturbateurs endocriniens réglementées par le </a:t>
            </a:r>
            <a:r>
              <a:rPr b="1" lang="fr-FR" sz="1800" spc="-1" strike="noStrike">
                <a:solidFill>
                  <a:srgbClr val="0070c0"/>
                </a:solidFill>
                <a:latin typeface="Marianne"/>
              </a:rPr>
              <a:t>règlement CLP</a:t>
            </a:r>
            <a:r>
              <a:rPr b="0" lang="fr-FR" sz="1800" spc="-1" strike="noStrike">
                <a:solidFill>
                  <a:srgbClr val="000000"/>
                </a:solidFill>
                <a:latin typeface="Marianne"/>
              </a:rPr>
              <a:t>.  Autres substances sur lesquelles la vigilance est de mise, en plus de celles testées dans le cadre de la réglementation en vigueur</a:t>
            </a:r>
            <a:endParaRPr b="0" lang="fr-FR" sz="1800" spc="-1" strike="noStrike">
              <a:solidFill>
                <a:srgbClr val="000000"/>
              </a:solidFill>
              <a:latin typeface="Arial"/>
            </a:endParaRPr>
          </a:p>
          <a:p>
            <a:pPr marL="285840" indent="-285840">
              <a:lnSpc>
                <a:spcPct val="100000"/>
              </a:lnSpc>
              <a:buClr>
                <a:srgbClr val="0070c0"/>
              </a:buClr>
              <a:buFont typeface="Arial"/>
              <a:buChar char="•"/>
              <a:tabLst>
                <a:tab algn="l" pos="0"/>
              </a:tabLst>
            </a:pPr>
            <a:r>
              <a:rPr b="0" lang="fr-FR" sz="1800" spc="-1" strike="noStrike">
                <a:solidFill>
                  <a:srgbClr val="000000"/>
                </a:solidFill>
                <a:latin typeface="Marianne"/>
              </a:rPr>
              <a:t>Attention au </a:t>
            </a:r>
            <a:r>
              <a:rPr b="1" lang="fr-FR" sz="1800" spc="-1" strike="noStrike">
                <a:solidFill>
                  <a:srgbClr val="0070c0"/>
                </a:solidFill>
                <a:latin typeface="Marianne"/>
              </a:rPr>
              <a:t>séchage</a:t>
            </a:r>
            <a:endParaRPr b="0" lang="fr-FR" sz="1800" spc="-1" strike="noStrike">
              <a:solidFill>
                <a:srgbClr val="000000"/>
              </a:solidFill>
              <a:latin typeface="Arial"/>
            </a:endParaRPr>
          </a:p>
          <a:p>
            <a:pPr marL="285840" indent="-285840">
              <a:lnSpc>
                <a:spcPct val="100000"/>
              </a:lnSpc>
              <a:buClr>
                <a:srgbClr val="0070c0"/>
              </a:buClr>
              <a:buFont typeface="Arial"/>
              <a:buChar char="•"/>
              <a:tabLst>
                <a:tab algn="l" pos="0"/>
              </a:tabLst>
            </a:pPr>
            <a:r>
              <a:rPr b="0" lang="fr-FR" sz="1800" spc="-1" strike="noStrike">
                <a:solidFill>
                  <a:srgbClr val="000000"/>
                </a:solidFill>
                <a:latin typeface="Marianne"/>
              </a:rPr>
              <a:t>Attention aux </a:t>
            </a:r>
            <a:r>
              <a:rPr b="1" lang="fr-FR" sz="1800" spc="-1" strike="noStrike">
                <a:solidFill>
                  <a:srgbClr val="0070c0"/>
                </a:solidFill>
                <a:latin typeface="Marianne"/>
              </a:rPr>
              <a:t>allégations biosourcés </a:t>
            </a:r>
            <a:r>
              <a:rPr b="0" lang="fr-FR" sz="1800" spc="-1" strike="noStrike">
                <a:solidFill>
                  <a:srgbClr val="000000"/>
                </a:solidFill>
                <a:latin typeface="Marianne"/>
              </a:rPr>
              <a:t>et </a:t>
            </a:r>
            <a:r>
              <a:rPr b="1" lang="fr-FR" sz="1800" spc="-1" strike="noStrike">
                <a:solidFill>
                  <a:srgbClr val="0070c0"/>
                </a:solidFill>
                <a:latin typeface="Marianne"/>
              </a:rPr>
              <a:t>biodégradables</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ftr" idx="75"/>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29" name="PlaceHolder 2"/>
          <p:cNvSpPr>
            <a:spLocks noGrp="1"/>
          </p:cNvSpPr>
          <p:nvPr>
            <p:ph type="sldNum" idx="76"/>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91E2D323-715D-41DD-A7FF-1AC9251E868E}"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30" name="PlaceHolder 3"/>
          <p:cNvSpPr>
            <a:spLocks noGrp="1"/>
          </p:cNvSpPr>
          <p:nvPr>
            <p:ph/>
          </p:nvPr>
        </p:nvSpPr>
        <p:spPr>
          <a:xfrm>
            <a:off x="486720" y="1314360"/>
            <a:ext cx="10445040" cy="44496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EXEMPLES DE POINTS DE VIGILANCE À AVOIR EN TÊTE</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31" name="PlaceHolder 4"/>
          <p:cNvSpPr>
            <a:spLocks noGrp="1"/>
          </p:cNvSpPr>
          <p:nvPr>
            <p:ph type="dt" idx="77"/>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32" name="Rectangle à coins arrondis 5"/>
          <p:cNvSpPr/>
          <p:nvPr/>
        </p:nvSpPr>
        <p:spPr>
          <a:xfrm>
            <a:off x="772560" y="1759680"/>
            <a:ext cx="10938960" cy="2822400"/>
          </a:xfrm>
          <a:prstGeom prst="roundRect">
            <a:avLst>
              <a:gd name="adj" fmla="val 16667"/>
            </a:avLst>
          </a:prstGeom>
          <a:solidFill>
            <a:schemeClr val="bg1"/>
          </a:solidFill>
          <a:ln>
            <a:solidFill>
              <a:srgbClr val="00b05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b050"/>
                </a:solidFill>
                <a:latin typeface="Marianne"/>
              </a:rPr>
              <a:t>CAS SPÉCIFIQUE DES CONTENANTS EN BAMBOU/MÉLAMINE – VIGILANCE SUR LES ALLÉGATIONS DU TYPE ECOFRIENDLY </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00b050"/>
              </a:buClr>
              <a:buFont typeface="Arial"/>
              <a:buChar char="•"/>
              <a:tabLst>
                <a:tab algn="l" pos="0"/>
              </a:tabLst>
            </a:pPr>
            <a:r>
              <a:rPr b="1" lang="fr-FR" sz="1800" spc="-1" strike="noStrike">
                <a:solidFill>
                  <a:srgbClr val="00b050"/>
                </a:solidFill>
                <a:latin typeface="Marianne"/>
              </a:rPr>
              <a:t>Non autorisation du bambou par le règlement sur les MCDA en plastique </a:t>
            </a:r>
            <a:r>
              <a:rPr b="0" lang="fr-FR" sz="1800" spc="-1" strike="noStrike">
                <a:solidFill>
                  <a:srgbClr val="000000"/>
                </a:solidFill>
                <a:latin typeface="Marianne"/>
              </a:rPr>
              <a:t>(RUE 10/2011) et des autres substances d’origine végétale non évaluées pour l’usage dans les matières plastiques MCDA : poudre de maïs, pulpe de canne à sucre, bagasse, etc.</a:t>
            </a:r>
            <a:endParaRPr b="0" lang="fr-FR" sz="1800" spc="-1" strike="noStrike">
              <a:solidFill>
                <a:srgbClr val="000000"/>
              </a:solidFill>
              <a:latin typeface="Arial"/>
            </a:endParaRPr>
          </a:p>
          <a:p>
            <a:pPr marL="285840" indent="-285840">
              <a:lnSpc>
                <a:spcPct val="100000"/>
              </a:lnSpc>
              <a:buClr>
                <a:srgbClr val="00b050"/>
              </a:buClr>
              <a:buFont typeface="Arial"/>
              <a:buChar char="•"/>
              <a:tabLst>
                <a:tab algn="l" pos="0"/>
              </a:tabLst>
            </a:pPr>
            <a:r>
              <a:rPr b="1" lang="fr-FR" sz="1800" spc="-1" strike="noStrike">
                <a:solidFill>
                  <a:srgbClr val="00b050"/>
                </a:solidFill>
                <a:latin typeface="Marianne"/>
              </a:rPr>
              <a:t>Instabilité dans le temps</a:t>
            </a:r>
            <a:endParaRPr b="0" lang="fr-FR" sz="1800" spc="-1" strike="noStrike">
              <a:solidFill>
                <a:srgbClr val="000000"/>
              </a:solidFill>
              <a:latin typeface="Arial"/>
            </a:endParaRPr>
          </a:p>
          <a:p>
            <a:pPr marL="285840" indent="-285840">
              <a:lnSpc>
                <a:spcPct val="100000"/>
              </a:lnSpc>
              <a:buClr>
                <a:srgbClr val="00b050"/>
              </a:buClr>
              <a:buFont typeface="Arial"/>
              <a:buChar char="•"/>
              <a:tabLst>
                <a:tab algn="l" pos="0"/>
              </a:tabLst>
            </a:pPr>
            <a:r>
              <a:rPr b="1" lang="fr-FR" sz="1800" spc="-1" strike="noStrike">
                <a:solidFill>
                  <a:srgbClr val="00b050"/>
                </a:solidFill>
                <a:latin typeface="Marianne"/>
              </a:rPr>
              <a:t>MCDA souvent présentés comme </a:t>
            </a:r>
            <a:r>
              <a:rPr b="1" i="1" lang="fr-FR" sz="1800" spc="-1" strike="noStrike">
                <a:solidFill>
                  <a:srgbClr val="00b050"/>
                </a:solidFill>
                <a:latin typeface="Marianne"/>
              </a:rPr>
              <a:t>« eco-friendly </a:t>
            </a:r>
            <a:r>
              <a:rPr b="1" lang="fr-FR" sz="1800" spc="-1" strike="noStrike">
                <a:solidFill>
                  <a:srgbClr val="00b050"/>
                </a:solidFill>
                <a:latin typeface="Marianne"/>
              </a:rPr>
              <a:t>» seulement du fait de l’ajout d’un composant végétal dans le plastique</a:t>
            </a:r>
            <a:endParaRPr b="0" lang="fr-FR" sz="1800" spc="-1" strike="noStrike">
              <a:solidFill>
                <a:srgbClr val="000000"/>
              </a:solidFill>
              <a:latin typeface="Arial"/>
            </a:endParaRPr>
          </a:p>
        </p:txBody>
      </p:sp>
      <p:sp>
        <p:nvSpPr>
          <p:cNvPr id="433" name="Rectangle 1"/>
          <p:cNvSpPr/>
          <p:nvPr/>
        </p:nvSpPr>
        <p:spPr>
          <a:xfrm>
            <a:off x="2487960" y="4761360"/>
            <a:ext cx="7208640" cy="1211760"/>
          </a:xfrm>
          <a:prstGeom prst="rect">
            <a:avLst/>
          </a:prstGeom>
          <a:solidFill>
            <a:srgbClr val="005841"/>
          </a:solidFill>
          <a:ln>
            <a:solidFill>
              <a:srgbClr val="00413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0" lang="fr-FR" sz="1800" spc="-1" strike="noStrike">
                <a:solidFill>
                  <a:srgbClr val="ffffff"/>
                </a:solidFill>
                <a:latin typeface="Marianne"/>
              </a:rPr>
              <a:t>MAIS UN PLASTIQUE RESTE UN PLASTIQUE QUEL QUE SOIT L’ORIGINE DES AUTRES COMPOSANTS.</a:t>
            </a:r>
            <a:endParaRPr b="0" lang="fr-FR"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title"/>
          </p:nvPr>
        </p:nvSpPr>
        <p:spPr>
          <a:xfrm>
            <a:off x="0" y="0"/>
            <a:ext cx="239760" cy="239760"/>
          </a:xfrm>
          <a:prstGeom prst="rect">
            <a:avLst/>
          </a:prstGeom>
          <a:noFill/>
          <a:ln w="0">
            <a:solidFill>
              <a:srgbClr val="000000">
                <a:alpha val="0"/>
              </a:srgbClr>
            </a:solidFill>
          </a:ln>
        </p:spPr>
        <p:txBody>
          <a:bodyPr lIns="0" rIns="0" tIns="0" bIns="0" anchor="t">
            <a:noAutofit/>
          </a:bodyPr>
          <a:p>
            <a:pPr indent="0">
              <a:buNone/>
            </a:pPr>
            <a:endParaRPr b="1" lang="fr-FR" sz="140" spc="-1" strike="noStrike">
              <a:solidFill>
                <a:srgbClr val="000000">
                  <a:alpha val="0"/>
                </a:srgbClr>
              </a:solidFill>
              <a:latin typeface="Marianne"/>
            </a:endParaRPr>
          </a:p>
        </p:txBody>
      </p:sp>
      <p:sp>
        <p:nvSpPr>
          <p:cNvPr id="317" name="PlaceHolder 2"/>
          <p:cNvSpPr>
            <a:spLocks noGrp="1"/>
          </p:cNvSpPr>
          <p:nvPr>
            <p:ph/>
          </p:nvPr>
        </p:nvSpPr>
        <p:spPr>
          <a:xfrm>
            <a:off x="479880" y="3128040"/>
            <a:ext cx="11231640" cy="2769120"/>
          </a:xfrm>
          <a:prstGeom prst="rect">
            <a:avLst/>
          </a:prstGeom>
          <a:noFill/>
          <a:ln w="0">
            <a:noFill/>
          </a:ln>
        </p:spPr>
        <p:txBody>
          <a:bodyPr lIns="0" rIns="0" tIns="0" bIns="0" anchor="t">
            <a:noAutofit/>
          </a:bodyPr>
          <a:p>
            <a:pPr indent="0">
              <a:lnSpc>
                <a:spcPct val="90000"/>
              </a:lnSpc>
              <a:buNone/>
              <a:tabLst>
                <a:tab algn="l" pos="0"/>
              </a:tabLst>
            </a:pPr>
            <a:r>
              <a:rPr b="1" lang="fr-FR" sz="4330" spc="-1" strike="noStrike" cap="all">
                <a:solidFill>
                  <a:srgbClr val="000000"/>
                </a:solidFill>
                <a:latin typeface="Marianne"/>
              </a:rPr>
              <a:t>Webinaire – 28 JUIN 2024 </a:t>
            </a:r>
            <a:endParaRPr b="0" lang="fr-FR" sz="4330" spc="-1" strike="noStrike">
              <a:solidFill>
                <a:srgbClr val="000000"/>
              </a:solidFill>
              <a:latin typeface="Marianne"/>
            </a:endParaRPr>
          </a:p>
          <a:p>
            <a:pPr indent="0">
              <a:lnSpc>
                <a:spcPct val="90000"/>
              </a:lnSpc>
              <a:buNone/>
              <a:tabLst>
                <a:tab algn="l" pos="0"/>
              </a:tabLst>
            </a:pPr>
            <a:r>
              <a:rPr b="1" lang="fr-FR" sz="4330" spc="-1" strike="noStrike" cap="all">
                <a:solidFill>
                  <a:srgbClr val="000000"/>
                </a:solidFill>
                <a:latin typeface="Marianne"/>
              </a:rPr>
              <a:t>substitution des plastiques et réemploi en restauration collective</a:t>
            </a:r>
            <a:endParaRPr b="0" lang="fr-FR" sz="4330" spc="-1" strike="noStrike">
              <a:solidFill>
                <a:srgbClr val="000000"/>
              </a:solidFill>
              <a:latin typeface="Marianne"/>
            </a:endParaRPr>
          </a:p>
        </p:txBody>
      </p:sp>
      <p:sp>
        <p:nvSpPr>
          <p:cNvPr id="318" name="PlaceHolder 3"/>
          <p:cNvSpPr>
            <a:spLocks noGrp="1"/>
          </p:cNvSpPr>
          <p:nvPr>
            <p:ph type="ftr" idx="26"/>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19" name="PlaceHolder 4"/>
          <p:cNvSpPr>
            <a:spLocks noGrp="1"/>
          </p:cNvSpPr>
          <p:nvPr>
            <p:ph type="sldNum" idx="27"/>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AAD3E0A4-4C78-4009-8851-FFAC718B2378}"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20" name="PlaceHolder 5"/>
          <p:cNvSpPr>
            <a:spLocks noGrp="1"/>
          </p:cNvSpPr>
          <p:nvPr>
            <p:ph type="dt" idx="28"/>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ftr" idx="78"/>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35" name="PlaceHolder 2"/>
          <p:cNvSpPr>
            <a:spLocks noGrp="1"/>
          </p:cNvSpPr>
          <p:nvPr>
            <p:ph type="sldNum" idx="79"/>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E075ECEE-583F-4C1A-9BA2-32AA8DE5027D}"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36" name="PlaceHolder 3"/>
          <p:cNvSpPr>
            <a:spLocks noGrp="1"/>
          </p:cNvSpPr>
          <p:nvPr>
            <p:ph/>
          </p:nvPr>
        </p:nvSpPr>
        <p:spPr>
          <a:xfrm>
            <a:off x="486720" y="1314360"/>
            <a:ext cx="10445040" cy="44496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EXEMPLES DE POINTS DE VIGILANCE À AVOIR EN TÊTE</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37" name="PlaceHolder 4"/>
          <p:cNvSpPr>
            <a:spLocks noGrp="1"/>
          </p:cNvSpPr>
          <p:nvPr>
            <p:ph type="dt" idx="80"/>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38" name="Rectangle à coins arrondis 5"/>
          <p:cNvSpPr/>
          <p:nvPr/>
        </p:nvSpPr>
        <p:spPr>
          <a:xfrm>
            <a:off x="772560" y="1759680"/>
            <a:ext cx="10234440" cy="4276800"/>
          </a:xfrm>
          <a:prstGeom prst="roundRect">
            <a:avLst>
              <a:gd name="adj" fmla="val 16667"/>
            </a:avLst>
          </a:prstGeom>
          <a:solidFill>
            <a:schemeClr val="bg1"/>
          </a:solidFill>
          <a:ln>
            <a:solidFill>
              <a:srgbClr val="00b05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b050"/>
                </a:solidFill>
                <a:latin typeface="Marianne"/>
              </a:rPr>
              <a:t>MCDA EN FIBRES VÉGÉTALES DU TYPE CELLULOSIQUE </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00b050"/>
              </a:buClr>
              <a:buFont typeface="Arial"/>
              <a:buChar char="•"/>
              <a:tabLst>
                <a:tab algn="l" pos="0"/>
              </a:tabLst>
            </a:pPr>
            <a:r>
              <a:rPr b="0" lang="fr-FR" sz="1800" spc="-1" strike="noStrike">
                <a:solidFill>
                  <a:srgbClr val="000000"/>
                </a:solidFill>
                <a:latin typeface="Marianne"/>
              </a:rPr>
              <a:t>DC - respect des directives françaises relatives à l’inertie des </a:t>
            </a:r>
            <a:r>
              <a:rPr b="1" lang="fr-FR" sz="1800" spc="-1" strike="noStrike">
                <a:solidFill>
                  <a:srgbClr val="00b050"/>
                </a:solidFill>
                <a:latin typeface="Marianne"/>
              </a:rPr>
              <a:t>matériaux organiques à base de matières végétales</a:t>
            </a:r>
            <a:r>
              <a:rPr b="0" lang="fr-FR" sz="1800" spc="-1" strike="noStrike">
                <a:solidFill>
                  <a:srgbClr val="000000"/>
                </a:solidFill>
                <a:latin typeface="Marianne"/>
              </a:rPr>
              <a:t> et des </a:t>
            </a:r>
            <a:r>
              <a:rPr b="1" lang="fr-FR" sz="1800" spc="-1" strike="noStrike">
                <a:solidFill>
                  <a:srgbClr val="00b050"/>
                </a:solidFill>
                <a:latin typeface="Marianne"/>
              </a:rPr>
              <a:t>papiers cartons</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r>
              <a:rPr b="1" i="1" lang="fr-FR" sz="1800" spc="-1" strike="noStrike">
                <a:solidFill>
                  <a:srgbClr val="00b050"/>
                </a:solidFill>
                <a:latin typeface="Marianne"/>
              </a:rPr>
              <a:t>Vigilance : allégations biosourcés, biodégradables, compostables, naturel</a:t>
            </a:r>
            <a:endParaRPr b="0" lang="fr-FR" sz="1800" spc="-1" strike="noStrike">
              <a:solidFill>
                <a:srgbClr val="000000"/>
              </a:solidFill>
              <a:latin typeface="Arial"/>
            </a:endParaRPr>
          </a:p>
          <a:p>
            <a:pPr marL="285840" indent="-285840">
              <a:lnSpc>
                <a:spcPct val="100000"/>
              </a:lnSpc>
              <a:buClr>
                <a:srgbClr val="00b050"/>
              </a:buClr>
              <a:buFont typeface="Arial"/>
              <a:buChar char="•"/>
              <a:tabLst>
                <a:tab algn="l" pos="0"/>
              </a:tabLst>
            </a:pPr>
            <a:r>
              <a:rPr b="0" lang="fr-FR" sz="1800" spc="-1" strike="noStrike" u="sng">
                <a:solidFill>
                  <a:srgbClr val="000000"/>
                </a:solidFill>
                <a:uFillTx/>
                <a:latin typeface="Marianne"/>
              </a:rPr>
              <a:t>Certains fabricants trompent les consommateurs en ne nommant pas leurs produits clairement comme du plastique. </a:t>
            </a:r>
            <a:endParaRPr b="0" lang="fr-FR" sz="1800" spc="-1" strike="noStrike">
              <a:solidFill>
                <a:srgbClr val="000000"/>
              </a:solidFill>
              <a:latin typeface="Arial"/>
            </a:endParaRPr>
          </a:p>
          <a:p>
            <a:pPr marL="285840" indent="-285840">
              <a:lnSpc>
                <a:spcPct val="100000"/>
              </a:lnSpc>
              <a:buClr>
                <a:srgbClr val="00b050"/>
              </a:buClr>
              <a:buFont typeface="Arial"/>
              <a:buChar char="•"/>
              <a:tabLst>
                <a:tab algn="l" pos="0"/>
              </a:tabLst>
            </a:pPr>
            <a:r>
              <a:rPr b="0" lang="fr-FR" sz="1800" spc="-1" strike="noStrike">
                <a:solidFill>
                  <a:srgbClr val="000000"/>
                </a:solidFill>
                <a:latin typeface="Marianne"/>
              </a:rPr>
              <a:t>Ainsi, à ce stade et à la connaissance des membres du GT Plastiques, </a:t>
            </a:r>
            <a:r>
              <a:rPr b="1" lang="fr-FR" sz="1800" spc="-1" strike="noStrike">
                <a:solidFill>
                  <a:srgbClr val="000000"/>
                </a:solidFill>
                <a:latin typeface="Marianne"/>
              </a:rPr>
              <a:t>les contenants réemployables-réutilisables dont les matériaux sont issus de fibres végétales (barquettes cellulosiques, pulpe de maïs, canne à sucre, …) réutilisables mis sur le marché sont revêtus d’un film en surface et comportent donc une part de plastique. En outre, leur fragilité ne semble pas leur permettre d’être lavés dans un lave-vaisselle professionnel et ainsi de pouvoir être réemployés. </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ftr" idx="81"/>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40" name="PlaceHolder 2"/>
          <p:cNvSpPr>
            <a:spLocks noGrp="1"/>
          </p:cNvSpPr>
          <p:nvPr>
            <p:ph type="sldNum" idx="82"/>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4A11D714-27B1-4674-8220-3909991BA112}"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41"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NE PAS NEGLIGER L’IMPORTANCE DU COUVERCLE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lvl="3" marL="897840" indent="-285840">
              <a:lnSpc>
                <a:spcPct val="100000"/>
              </a:lnSpc>
              <a:spcBef>
                <a:spcPts val="133"/>
              </a:spcBef>
              <a:spcAft>
                <a:spcPts val="133"/>
              </a:spcAft>
              <a:buClr>
                <a:srgbClr val="002060"/>
              </a:buClr>
              <a:buFont typeface="Wingdings" charset="2"/>
              <a:buChar char=""/>
              <a:tabLst>
                <a:tab algn="l" pos="0"/>
              </a:tabLst>
            </a:pPr>
            <a:r>
              <a:rPr b="0" lang="fr-FR" sz="1800" spc="-1" strike="noStrike">
                <a:solidFill>
                  <a:srgbClr val="000000"/>
                </a:solidFill>
                <a:latin typeface="Marianne"/>
              </a:rPr>
              <a:t>Penser aux aspects de praticité d’ouverture ET de fermeture</a:t>
            </a:r>
            <a:endParaRPr b="0" lang="fr-FR" sz="1800" spc="-1" strike="noStrike">
              <a:solidFill>
                <a:srgbClr val="000000"/>
              </a:solidFill>
              <a:latin typeface="Marianne"/>
            </a:endParaRPr>
          </a:p>
          <a:p>
            <a:pPr lvl="3" marL="897840" indent="-285840">
              <a:lnSpc>
                <a:spcPct val="100000"/>
              </a:lnSpc>
              <a:spcBef>
                <a:spcPts val="133"/>
              </a:spcBef>
              <a:spcAft>
                <a:spcPts val="133"/>
              </a:spcAft>
              <a:buClr>
                <a:srgbClr val="002060"/>
              </a:buClr>
              <a:buFont typeface="Wingdings" charset="2"/>
              <a:buChar char=""/>
              <a:tabLst>
                <a:tab algn="l" pos="0"/>
              </a:tabLst>
            </a:pPr>
            <a:r>
              <a:rPr b="0" lang="fr-FR" sz="1800" spc="-1" strike="noStrike">
                <a:solidFill>
                  <a:srgbClr val="000000"/>
                </a:solidFill>
                <a:latin typeface="Marianne"/>
              </a:rPr>
              <a:t>Savoir si les couvercles doivent être aptes à la cuisson</a:t>
            </a:r>
            <a:endParaRPr b="0" lang="fr-FR" sz="1800" spc="-1" strike="noStrike">
              <a:solidFill>
                <a:srgbClr val="000000"/>
              </a:solidFill>
              <a:latin typeface="Marianne"/>
            </a:endParaRPr>
          </a:p>
          <a:p>
            <a:pPr lvl="3" marL="897840" indent="-285840">
              <a:lnSpc>
                <a:spcPct val="100000"/>
              </a:lnSpc>
              <a:spcBef>
                <a:spcPts val="133"/>
              </a:spcBef>
              <a:spcAft>
                <a:spcPts val="133"/>
              </a:spcAft>
              <a:buClr>
                <a:srgbClr val="002060"/>
              </a:buClr>
              <a:buFont typeface="Wingdings" charset="2"/>
              <a:buChar char=""/>
              <a:tabLst>
                <a:tab algn="l" pos="0"/>
              </a:tabLst>
            </a:pPr>
            <a:r>
              <a:rPr b="0" lang="fr-FR" sz="1800" spc="-1" strike="noStrike">
                <a:solidFill>
                  <a:srgbClr val="000000"/>
                </a:solidFill>
                <a:latin typeface="Marianne"/>
              </a:rPr>
              <a:t>Peut être utilisé comme support au système de suivi (attention à l’usage des étiquettes hydrosolubles)</a:t>
            </a:r>
            <a:endParaRPr b="0" lang="fr-FR" sz="1800" spc="-1" strike="noStrike">
              <a:solidFill>
                <a:srgbClr val="000000"/>
              </a:solidFill>
              <a:latin typeface="Marianne"/>
            </a:endParaRPr>
          </a:p>
          <a:p>
            <a:pPr lvl="3" marL="897840" indent="-285840">
              <a:lnSpc>
                <a:spcPct val="100000"/>
              </a:lnSpc>
              <a:spcBef>
                <a:spcPts val="133"/>
              </a:spcBef>
              <a:spcAft>
                <a:spcPts val="133"/>
              </a:spcAft>
              <a:buClr>
                <a:srgbClr val="002060"/>
              </a:buClr>
              <a:buFont typeface="Wingdings" charset="2"/>
              <a:buChar char=""/>
              <a:tabLst>
                <a:tab algn="l" pos="0"/>
              </a:tabLst>
            </a:pPr>
            <a:r>
              <a:rPr b="0" lang="fr-FR" sz="1800" spc="-1" strike="noStrike">
                <a:solidFill>
                  <a:srgbClr val="000000"/>
                </a:solidFill>
                <a:latin typeface="Marianne"/>
              </a:rPr>
              <a:t>Bandelorage pouvant être utilisé</a:t>
            </a:r>
            <a:endParaRPr b="0" lang="fr-FR" sz="1800" spc="-1" strike="noStrike">
              <a:solidFill>
                <a:srgbClr val="000000"/>
              </a:solidFill>
              <a:latin typeface="Marianne"/>
            </a:endParaRPr>
          </a:p>
          <a:p>
            <a:pPr lvl="3" marL="897840" indent="-285840">
              <a:lnSpc>
                <a:spcPct val="100000"/>
              </a:lnSpc>
              <a:spcBef>
                <a:spcPts val="133"/>
              </a:spcBef>
              <a:spcAft>
                <a:spcPts val="133"/>
              </a:spcAft>
              <a:buClr>
                <a:srgbClr val="002060"/>
              </a:buClr>
              <a:buFont typeface="Wingdings" charset="2"/>
              <a:buChar char=""/>
              <a:tabLst>
                <a:tab algn="l" pos="0"/>
              </a:tabLst>
            </a:pPr>
            <a:r>
              <a:rPr b="0" lang="fr-FR" sz="1800" spc="-1" strike="noStrike">
                <a:solidFill>
                  <a:srgbClr val="000000"/>
                </a:solidFill>
                <a:latin typeface="Marianne"/>
              </a:rPr>
              <a:t>Demander une DC du couvercle ET du joint</a:t>
            </a:r>
            <a:endParaRPr b="0" lang="fr-FR" sz="1800" spc="-1" strike="noStrike">
              <a:solidFill>
                <a:srgbClr val="000000"/>
              </a:solidFill>
              <a:latin typeface="Marianne"/>
            </a:endParaRPr>
          </a:p>
          <a:p>
            <a:pPr marL="61200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a:p>
            <a:pPr marL="612000" indent="0">
              <a:lnSpc>
                <a:spcPct val="100000"/>
              </a:lnSpc>
              <a:spcBef>
                <a:spcPts val="133"/>
              </a:spcBef>
              <a:spcAft>
                <a:spcPts val="133"/>
              </a:spcAft>
              <a:buNone/>
              <a:tabLst>
                <a:tab algn="l" pos="0"/>
              </a:tabLst>
            </a:pPr>
            <a:r>
              <a:rPr b="1" lang="fr-FR" sz="1800" spc="-1" strike="noStrike">
                <a:solidFill>
                  <a:srgbClr val="002060"/>
                </a:solidFill>
                <a:latin typeface="Marianne"/>
              </a:rPr>
              <a:t>Cribler les couvercles selon plusieurs critères</a:t>
            </a:r>
            <a:endParaRPr b="0" lang="fr-FR" sz="1800" spc="-1" strike="noStrike">
              <a:solidFill>
                <a:srgbClr val="000000"/>
              </a:solidFill>
              <a:latin typeface="Marianne"/>
            </a:endParaRPr>
          </a:p>
          <a:p>
            <a:pPr marL="612000" indent="0">
              <a:lnSpc>
                <a:spcPct val="100000"/>
              </a:lnSpc>
              <a:spcBef>
                <a:spcPts val="133"/>
              </a:spcBef>
              <a:spcAft>
                <a:spcPts val="133"/>
              </a:spcAft>
              <a:buNone/>
              <a:tabLst>
                <a:tab algn="l" pos="0"/>
              </a:tabLst>
            </a:pPr>
            <a:r>
              <a:rPr b="1" i="1" lang="fr-FR" sz="1800" spc="-1" strike="noStrike">
                <a:solidFill>
                  <a:srgbClr val="002060"/>
                </a:solidFill>
                <a:latin typeface="Marianne"/>
              </a:rPr>
              <a:t>Coût (prix d’achat et nb de rotations), recyclabilité, aptitude à la cuisson, à la réchauffe, complexité du lavage, aptitude au séchage, poids, transparence, résistance, empilabilité</a:t>
            </a:r>
            <a:endParaRPr b="0" lang="fr-FR" sz="1800" spc="-1" strike="noStrike">
              <a:solidFill>
                <a:srgbClr val="000000"/>
              </a:solidFill>
              <a:latin typeface="Marianne"/>
            </a:endParaRPr>
          </a:p>
          <a:p>
            <a:pPr marL="61200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a:p>
            <a:pPr marL="61200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a:p>
            <a:pPr marL="61200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8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42" name="PlaceHolder 4"/>
          <p:cNvSpPr>
            <a:spLocks noGrp="1"/>
          </p:cNvSpPr>
          <p:nvPr>
            <p:ph type="dt" idx="83"/>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Num" idx="84"/>
          </p:nvPr>
        </p:nvSpPr>
        <p:spPr>
          <a:xfrm>
            <a:off x="11887200" y="6572520"/>
            <a:ext cx="304560" cy="285120"/>
          </a:xfrm>
          <a:prstGeom prst="rect">
            <a:avLst/>
          </a:prstGeom>
          <a:noFill/>
          <a:ln w="0">
            <a:noFill/>
          </a:ln>
        </p:spPr>
        <p:txBody>
          <a:bodyPr lIns="0" rIns="0" tIns="0" bIns="0" anchor="ctr">
            <a:noAutofit/>
          </a:bodyPr>
          <a:lstStyle>
            <a:lvl1pPr indent="0" algn="ctr">
              <a:lnSpc>
                <a:spcPct val="100000"/>
              </a:lnSpc>
              <a:buNone/>
              <a:tabLst>
                <a:tab algn="l" pos="0"/>
              </a:tabLst>
              <a:defRPr b="0" lang="fr" sz="939" spc="-1" strike="noStrike">
                <a:solidFill>
                  <a:srgbClr val="595959"/>
                </a:solidFill>
                <a:latin typeface="Montserrat Light"/>
                <a:ea typeface="Montserrat Light"/>
              </a:defRPr>
            </a:lvl1pPr>
          </a:lstStyle>
          <a:p>
            <a:pPr indent="0" algn="ctr">
              <a:lnSpc>
                <a:spcPct val="100000"/>
              </a:lnSpc>
              <a:buNone/>
              <a:tabLst>
                <a:tab algn="l" pos="0"/>
              </a:tabLst>
            </a:pPr>
            <a:fld id="{194F2BDF-E92B-4497-B188-DC943F28D3D6}" type="slidenum">
              <a:rPr b="0" lang="fr" sz="939" spc="-1" strike="noStrike">
                <a:solidFill>
                  <a:srgbClr val="595959"/>
                </a:solidFill>
                <a:latin typeface="Montserrat Light"/>
                <a:ea typeface="Montserrat Light"/>
              </a:rPr>
              <a:t>&lt;numéro&gt;</a:t>
            </a:fld>
            <a:endParaRPr b="0" lang="fr-FR" sz="939" spc="-1" strike="noStrike">
              <a:solidFill>
                <a:srgbClr val="000000"/>
              </a:solidFill>
              <a:latin typeface="Times New Roman"/>
            </a:endParaRPr>
          </a:p>
        </p:txBody>
      </p:sp>
      <p:pic>
        <p:nvPicPr>
          <p:cNvPr id="444" name="Google Shape;190;p22" descr=""/>
          <p:cNvPicPr/>
          <p:nvPr/>
        </p:nvPicPr>
        <p:blipFill>
          <a:blip r:embed="rId1">
            <a:alphaModFix amt="15000"/>
          </a:blip>
          <a:srcRect l="70681" t="0" r="0" b="0"/>
          <a:stretch/>
        </p:blipFill>
        <p:spPr>
          <a:xfrm>
            <a:off x="0" y="1887120"/>
            <a:ext cx="995760" cy="3083400"/>
          </a:xfrm>
          <a:prstGeom prst="rect">
            <a:avLst/>
          </a:prstGeom>
          <a:ln w="0">
            <a:noFill/>
          </a:ln>
        </p:spPr>
      </p:pic>
      <p:sp>
        <p:nvSpPr>
          <p:cNvPr id="445" name="PlaceHolder 2"/>
          <p:cNvSpPr>
            <a:spLocks noGrp="1"/>
          </p:cNvSpPr>
          <p:nvPr>
            <p:ph type="title"/>
          </p:nvPr>
        </p:nvSpPr>
        <p:spPr>
          <a:xfrm>
            <a:off x="1700280" y="2586600"/>
            <a:ext cx="5067000" cy="1389240"/>
          </a:xfrm>
          <a:prstGeom prst="rect">
            <a:avLst/>
          </a:prstGeom>
          <a:noFill/>
          <a:ln w="0">
            <a:noFill/>
          </a:ln>
        </p:spPr>
        <p:txBody>
          <a:bodyPr lIns="122040" rIns="122040" tIns="122040" bIns="122040" anchor="t">
            <a:noAutofit/>
          </a:bodyPr>
          <a:p>
            <a:pPr indent="0">
              <a:lnSpc>
                <a:spcPct val="115000"/>
              </a:lnSpc>
              <a:buNone/>
            </a:pPr>
            <a:r>
              <a:rPr b="1" lang="fr" sz="2800" spc="-1" strike="noStrike">
                <a:solidFill>
                  <a:srgbClr val="00b0f0"/>
                </a:solidFill>
                <a:latin typeface="Marianne"/>
                <a:ea typeface="Montserrat ExtraBold"/>
              </a:rPr>
              <a:t>Questions et réponses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ftr" idx="85"/>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47" name="PlaceHolder 2"/>
          <p:cNvSpPr>
            <a:spLocks noGrp="1"/>
          </p:cNvSpPr>
          <p:nvPr>
            <p:ph type="sldNum" idx="86"/>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6CAF6765-E1F6-4360-A60B-8070B80B5EFE}"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48"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LES REFLEXES A AVOIR POUR CHOISIR SA SOLUTION DE LAVAGE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marL="343080" indent="-343080">
              <a:lnSpc>
                <a:spcPct val="100000"/>
              </a:lnSpc>
              <a:spcAft>
                <a:spcPts val="666"/>
              </a:spcAft>
              <a:buClr>
                <a:srgbClr val="00b050"/>
              </a:buClr>
              <a:buFont typeface="Arial"/>
              <a:buAutoNum type="arabicPeriod"/>
              <a:tabLst>
                <a:tab algn="l" pos="0"/>
              </a:tabLst>
            </a:pPr>
            <a:r>
              <a:rPr b="0" lang="fr-FR" sz="1800" spc="-1" strike="noStrike">
                <a:solidFill>
                  <a:srgbClr val="000000"/>
                </a:solidFill>
                <a:latin typeface="Marianne"/>
              </a:rPr>
              <a:t>Déterminer sa </a:t>
            </a:r>
            <a:r>
              <a:rPr b="1" lang="fr-FR" sz="1800" spc="-1" strike="noStrike">
                <a:solidFill>
                  <a:srgbClr val="002060"/>
                </a:solidFill>
                <a:latin typeface="Marianne"/>
              </a:rPr>
              <a:t>capacité à internaliser ou externaliser </a:t>
            </a:r>
            <a:r>
              <a:rPr b="0" lang="fr-FR" sz="1800" spc="-1" strike="noStrike">
                <a:solidFill>
                  <a:srgbClr val="000000"/>
                </a:solidFill>
                <a:latin typeface="Marianne"/>
              </a:rPr>
              <a:t>le lavage en fonction de :</a:t>
            </a: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marL="343080" indent="-343080">
              <a:lnSpc>
                <a:spcPct val="100000"/>
              </a:lnSpc>
              <a:spcAft>
                <a:spcPts val="666"/>
              </a:spcAft>
              <a:buClr>
                <a:srgbClr val="00b050"/>
              </a:buClr>
              <a:buFont typeface="Arial"/>
              <a:buAutoNum type="arabicPeriod"/>
              <a:tabLst>
                <a:tab algn="l" pos="0"/>
              </a:tabLst>
            </a:pPr>
            <a:r>
              <a:rPr b="0" lang="fr-FR" sz="1800" spc="-1" strike="noStrike">
                <a:solidFill>
                  <a:srgbClr val="000000"/>
                </a:solidFill>
                <a:latin typeface="Marianne"/>
              </a:rPr>
              <a:t>Choisir entre :  </a:t>
            </a: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49" name="PlaceHolder 4"/>
          <p:cNvSpPr>
            <a:spLocks noGrp="1"/>
          </p:cNvSpPr>
          <p:nvPr>
            <p:ph type="dt" idx="87"/>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50" name="Rectangle à coins arrondis 1"/>
          <p:cNvSpPr/>
          <p:nvPr/>
        </p:nvSpPr>
        <p:spPr>
          <a:xfrm>
            <a:off x="102240" y="2705040"/>
            <a:ext cx="3462840" cy="799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Capacité surfacique</a:t>
            </a:r>
            <a:endParaRPr b="0" lang="fr-FR" sz="1800" spc="-1" strike="noStrike">
              <a:solidFill>
                <a:srgbClr val="000000"/>
              </a:solidFill>
              <a:latin typeface="Arial"/>
            </a:endParaRPr>
          </a:p>
        </p:txBody>
      </p:sp>
      <p:sp>
        <p:nvSpPr>
          <p:cNvPr id="451" name="Rectangle à coins arrondis 6"/>
          <p:cNvSpPr/>
          <p:nvPr/>
        </p:nvSpPr>
        <p:spPr>
          <a:xfrm>
            <a:off x="4012200" y="2705040"/>
            <a:ext cx="3462840" cy="799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Capacité à mobiliser des ETP supplémentaires</a:t>
            </a:r>
            <a:endParaRPr b="0" lang="fr-FR" sz="1800" spc="-1" strike="noStrike">
              <a:solidFill>
                <a:srgbClr val="000000"/>
              </a:solidFill>
              <a:latin typeface="Arial"/>
            </a:endParaRPr>
          </a:p>
        </p:txBody>
      </p:sp>
      <p:sp>
        <p:nvSpPr>
          <p:cNvPr id="452" name="Rectangle à coins arrondis 7"/>
          <p:cNvSpPr/>
          <p:nvPr/>
        </p:nvSpPr>
        <p:spPr>
          <a:xfrm>
            <a:off x="102240" y="3710880"/>
            <a:ext cx="3462840" cy="799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Situation géographique (présence laverie)</a:t>
            </a:r>
            <a:endParaRPr b="0" lang="fr-FR" sz="1800" spc="-1" strike="noStrike">
              <a:solidFill>
                <a:srgbClr val="000000"/>
              </a:solidFill>
              <a:latin typeface="Arial"/>
            </a:endParaRPr>
          </a:p>
        </p:txBody>
      </p:sp>
      <p:sp>
        <p:nvSpPr>
          <p:cNvPr id="453" name="Rectangle à coins arrondis 8"/>
          <p:cNvSpPr/>
          <p:nvPr/>
        </p:nvSpPr>
        <p:spPr>
          <a:xfrm>
            <a:off x="4012200" y="3722400"/>
            <a:ext cx="3462840" cy="799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Disponibilité du personnel compétent / mise en place de formations </a:t>
            </a:r>
            <a:endParaRPr b="0" lang="fr-FR" sz="1800" spc="-1" strike="noStrike">
              <a:solidFill>
                <a:srgbClr val="000000"/>
              </a:solidFill>
              <a:latin typeface="Arial"/>
            </a:endParaRPr>
          </a:p>
        </p:txBody>
      </p:sp>
      <p:sp>
        <p:nvSpPr>
          <p:cNvPr id="454" name="Rectangle à coins arrondis 9"/>
          <p:cNvSpPr/>
          <p:nvPr/>
        </p:nvSpPr>
        <p:spPr>
          <a:xfrm>
            <a:off x="7922160" y="2705040"/>
            <a:ext cx="4136040" cy="1816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Possibilité d’investissement en matériel (machines de lavage), surface, parc de véhicules</a:t>
            </a:r>
            <a:endParaRPr b="0" lang="fr-FR" sz="1800" spc="-1" strike="noStrike">
              <a:solidFill>
                <a:srgbClr val="000000"/>
              </a:solidFill>
              <a:latin typeface="Arial"/>
            </a:endParaRPr>
          </a:p>
        </p:txBody>
      </p:sp>
      <p:sp>
        <p:nvSpPr>
          <p:cNvPr id="455" name="Rectangle à coins arrondis 11"/>
          <p:cNvSpPr/>
          <p:nvPr/>
        </p:nvSpPr>
        <p:spPr>
          <a:xfrm>
            <a:off x="102240" y="5425560"/>
            <a:ext cx="3462840" cy="799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Lavage internalisé</a:t>
            </a:r>
            <a:endParaRPr b="0" lang="fr-FR" sz="1800" spc="-1" strike="noStrike">
              <a:solidFill>
                <a:srgbClr val="000000"/>
              </a:solidFill>
              <a:latin typeface="Arial"/>
            </a:endParaRPr>
          </a:p>
        </p:txBody>
      </p:sp>
      <p:sp>
        <p:nvSpPr>
          <p:cNvPr id="456" name="Rectangle à coins arrondis 12"/>
          <p:cNvSpPr/>
          <p:nvPr/>
        </p:nvSpPr>
        <p:spPr>
          <a:xfrm>
            <a:off x="4261320" y="5425560"/>
            <a:ext cx="3462840" cy="799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Lavage externalisé avec location de matériel</a:t>
            </a:r>
            <a:endParaRPr b="0" lang="fr-FR" sz="1800" spc="-1" strike="noStrike">
              <a:solidFill>
                <a:srgbClr val="000000"/>
              </a:solidFill>
              <a:latin typeface="Arial"/>
            </a:endParaRPr>
          </a:p>
        </p:txBody>
      </p:sp>
      <p:sp>
        <p:nvSpPr>
          <p:cNvPr id="457" name="Rectangle à coins arrondis 13"/>
          <p:cNvSpPr/>
          <p:nvPr/>
        </p:nvSpPr>
        <p:spPr>
          <a:xfrm>
            <a:off x="8420400" y="5425560"/>
            <a:ext cx="3462840" cy="799920"/>
          </a:xfrm>
          <a:prstGeom prst="roundRect">
            <a:avLst>
              <a:gd name="adj" fmla="val 16667"/>
            </a:avLst>
          </a:prstGeom>
          <a:noFill/>
          <a:ln>
            <a:solidFill>
              <a:srgbClr val="005841">
                <a:lumMod val="75000"/>
                <a:lumOff val="25000"/>
              </a:srgb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Lavage externalisé sans location de matériel</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PlaceHolder 1"/>
          <p:cNvSpPr>
            <a:spLocks noGrp="1"/>
          </p:cNvSpPr>
          <p:nvPr>
            <p:ph type="ftr" idx="88"/>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59" name="PlaceHolder 2"/>
          <p:cNvSpPr>
            <a:spLocks noGrp="1"/>
          </p:cNvSpPr>
          <p:nvPr>
            <p:ph type="sldNum" idx="89"/>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E183407D-975B-4678-B7B8-86B649FDED19}"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60"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LE LAVAGE INTERNALISÉ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gn="just">
              <a:lnSpc>
                <a:spcPct val="107000"/>
              </a:lnSpc>
              <a:spcAft>
                <a:spcPts val="799"/>
              </a:spcAft>
              <a:buNone/>
              <a:tabLst>
                <a:tab algn="l" pos="0"/>
              </a:tabLst>
            </a:pPr>
            <a:r>
              <a:rPr b="1" lang="fr-FR" sz="1400" spc="-1" strike="noStrike">
                <a:solidFill>
                  <a:srgbClr val="000000"/>
                </a:solidFill>
                <a:latin typeface="Marianne"/>
                <a:ea typeface="Calibri"/>
              </a:rPr>
              <a:t> </a:t>
            </a:r>
            <a:endParaRPr b="0" lang="fr-FR" sz="14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61" name="PlaceHolder 4"/>
          <p:cNvSpPr>
            <a:spLocks noGrp="1"/>
          </p:cNvSpPr>
          <p:nvPr>
            <p:ph type="dt" idx="90"/>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62" name="Rectangle 12"/>
          <p:cNvSpPr/>
          <p:nvPr/>
        </p:nvSpPr>
        <p:spPr>
          <a:xfrm>
            <a:off x="146160" y="2179440"/>
            <a:ext cx="3028680" cy="3885840"/>
          </a:xfrm>
          <a:prstGeom prst="rect">
            <a:avLst/>
          </a:prstGeom>
          <a:solidFill>
            <a:schemeClr val="bg1"/>
          </a:solidFill>
          <a:ln>
            <a:solidFill>
              <a:srgbClr val="00206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AVANTAGES</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Réduction du nombre de contenants </a:t>
            </a:r>
            <a:r>
              <a:rPr b="0" lang="fr-FR" sz="1800" spc="-1" strike="noStrike">
                <a:solidFill>
                  <a:srgbClr val="002060"/>
                </a:solidFill>
                <a:latin typeface="Marianne"/>
              </a:rPr>
              <a:t>à </a:t>
            </a:r>
            <a:r>
              <a:rPr b="0" lang="fr-FR" sz="1800" spc="-1" strike="noStrike">
                <a:solidFill>
                  <a:srgbClr val="000000"/>
                </a:solidFill>
                <a:latin typeface="Marianne"/>
              </a:rPr>
              <a:t>acheter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Limitation du risque sanitaire </a:t>
            </a:r>
            <a:r>
              <a:rPr b="0" lang="fr-FR" sz="1800" spc="-1" strike="noStrike">
                <a:solidFill>
                  <a:srgbClr val="000000"/>
                </a:solidFill>
                <a:latin typeface="Marianne"/>
              </a:rPr>
              <a:t>lié à la durée de stockage des contenants sales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Possibilité de contrôler à tout moment </a:t>
            </a:r>
            <a:r>
              <a:rPr b="0" lang="fr-FR" sz="1800" spc="-1" strike="noStrike">
                <a:solidFill>
                  <a:srgbClr val="000000"/>
                </a:solidFill>
                <a:latin typeface="Marianne"/>
              </a:rPr>
              <a:t>la </a:t>
            </a:r>
            <a:r>
              <a:rPr b="1" lang="fr-FR" sz="1800" spc="-1" strike="noStrike">
                <a:solidFill>
                  <a:srgbClr val="002060"/>
                </a:solidFill>
                <a:latin typeface="Marianne"/>
              </a:rPr>
              <a:t>qualité sanitaire</a:t>
            </a:r>
            <a:r>
              <a:rPr b="0" lang="fr-FR" sz="1800" spc="-1" strike="noStrike">
                <a:solidFill>
                  <a:srgbClr val="000000"/>
                </a:solidFill>
                <a:latin typeface="Marianne"/>
              </a:rPr>
              <a:t> de lavage. </a:t>
            </a:r>
            <a:endParaRPr b="0" lang="fr-FR" sz="1800" spc="-1" strike="noStrike">
              <a:solidFill>
                <a:srgbClr val="000000"/>
              </a:solidFill>
              <a:latin typeface="Arial"/>
            </a:endParaRPr>
          </a:p>
        </p:txBody>
      </p:sp>
      <p:sp>
        <p:nvSpPr>
          <p:cNvPr id="463" name="Rectangle 13"/>
          <p:cNvSpPr/>
          <p:nvPr/>
        </p:nvSpPr>
        <p:spPr>
          <a:xfrm>
            <a:off x="6588000" y="2179440"/>
            <a:ext cx="5603760" cy="3885840"/>
          </a:xfrm>
          <a:prstGeom prst="rect">
            <a:avLst/>
          </a:prstGeom>
          <a:solidFill>
            <a:schemeClr val="bg1"/>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c00000"/>
                </a:solidFill>
                <a:latin typeface="Marianne"/>
              </a:rPr>
              <a:t>INCONVENIENTS</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Nécessité de </a:t>
            </a:r>
            <a:r>
              <a:rPr b="1" lang="fr-FR" sz="1800" spc="-1" strike="noStrike">
                <a:solidFill>
                  <a:srgbClr val="c00000"/>
                </a:solidFill>
                <a:latin typeface="Marianne"/>
              </a:rPr>
              <a:t>se professionnaliser </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Trouver les </a:t>
            </a:r>
            <a:r>
              <a:rPr b="1" lang="fr-FR" sz="1800" spc="-1" strike="noStrike">
                <a:solidFill>
                  <a:srgbClr val="c00000"/>
                </a:solidFill>
                <a:latin typeface="Marianne"/>
              </a:rPr>
              <a:t>capacités de stockage pour les contenants + période d’inactivité</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1" lang="fr-FR" sz="1800" spc="-1" strike="noStrike">
                <a:solidFill>
                  <a:srgbClr val="c00000"/>
                </a:solidFill>
                <a:latin typeface="Marianne"/>
              </a:rPr>
              <a:t>Investissement important </a:t>
            </a:r>
            <a:r>
              <a:rPr b="0" lang="fr-FR" sz="1800" spc="-1" strike="noStrike">
                <a:solidFill>
                  <a:srgbClr val="000000"/>
                </a:solidFill>
                <a:latin typeface="Marianne"/>
              </a:rPr>
              <a:t>pour la </a:t>
            </a:r>
            <a:r>
              <a:rPr b="1" lang="fr-FR" sz="1800" spc="-1" strike="noStrike">
                <a:solidFill>
                  <a:srgbClr val="c00000"/>
                </a:solidFill>
                <a:latin typeface="Marianne"/>
              </a:rPr>
              <a:t>surface</a:t>
            </a:r>
            <a:r>
              <a:rPr b="1" lang="fr-FR" sz="1800" spc="-1" strike="noStrike">
                <a:solidFill>
                  <a:srgbClr val="6666ff"/>
                </a:solidFill>
                <a:latin typeface="Marianne"/>
              </a:rPr>
              <a:t> </a:t>
            </a:r>
            <a:r>
              <a:rPr b="0" lang="fr-FR" sz="1800" spc="-1" strike="noStrike">
                <a:solidFill>
                  <a:srgbClr val="000000"/>
                </a:solidFill>
                <a:latin typeface="Marianne"/>
              </a:rPr>
              <a:t>/ </a:t>
            </a:r>
            <a:r>
              <a:rPr b="1" lang="fr-FR" sz="1800" spc="-1" strike="noStrike">
                <a:solidFill>
                  <a:srgbClr val="c00000"/>
                </a:solidFill>
                <a:latin typeface="Marianne"/>
              </a:rPr>
              <a:t>machines de lavage </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1" lang="fr-FR" sz="1800" spc="-1" strike="noStrike">
                <a:solidFill>
                  <a:srgbClr val="c00000"/>
                </a:solidFill>
                <a:latin typeface="Marianne"/>
              </a:rPr>
              <a:t>ETP supplémentaires </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Mise en place du </a:t>
            </a:r>
            <a:r>
              <a:rPr b="1" lang="fr-FR" sz="1800" spc="-1" strike="noStrike">
                <a:solidFill>
                  <a:srgbClr val="c00000"/>
                </a:solidFill>
                <a:latin typeface="Marianne"/>
              </a:rPr>
              <a:t>procédé de lavage/séchage et intégration PMS</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Possibilité d’occurrence de </a:t>
            </a:r>
            <a:r>
              <a:rPr b="1" lang="fr-FR" sz="1800" spc="-1" strike="noStrike">
                <a:solidFill>
                  <a:srgbClr val="c00000"/>
                </a:solidFill>
                <a:latin typeface="Marianne"/>
              </a:rPr>
              <a:t>panne de la machine de lavage (stock tampon)</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Avoir une machine à laver qui permette une </a:t>
            </a:r>
            <a:r>
              <a:rPr b="1" lang="fr-FR" sz="1800" spc="-1" strike="noStrike">
                <a:solidFill>
                  <a:srgbClr val="c00000"/>
                </a:solidFill>
                <a:latin typeface="Marianne"/>
              </a:rPr>
              <a:t>bonne qualité </a:t>
            </a:r>
            <a:r>
              <a:rPr b="0" lang="fr-FR" sz="1800" spc="-1" strike="noStrike">
                <a:solidFill>
                  <a:srgbClr val="000000"/>
                </a:solidFill>
                <a:latin typeface="Marianne"/>
              </a:rPr>
              <a:t>du</a:t>
            </a:r>
            <a:r>
              <a:rPr b="1" lang="fr-FR" sz="1800" spc="-1" strike="noStrike">
                <a:solidFill>
                  <a:srgbClr val="6666ff"/>
                </a:solidFill>
                <a:latin typeface="Marianne"/>
              </a:rPr>
              <a:t> </a:t>
            </a:r>
            <a:r>
              <a:rPr b="1" lang="fr-FR" sz="1800" spc="-1" strike="noStrike">
                <a:solidFill>
                  <a:srgbClr val="c00000"/>
                </a:solidFill>
                <a:latin typeface="Marianne"/>
              </a:rPr>
              <a:t>lavage</a:t>
            </a:r>
            <a:r>
              <a:rPr b="1" lang="fr-FR" sz="1800" spc="-1" strike="noStrike">
                <a:solidFill>
                  <a:srgbClr val="6666ff"/>
                </a:solidFill>
                <a:latin typeface="Marianne"/>
              </a:rPr>
              <a:t> </a:t>
            </a:r>
            <a:r>
              <a:rPr b="0" lang="fr-FR" sz="1800" spc="-1" strike="noStrike">
                <a:solidFill>
                  <a:srgbClr val="000000"/>
                </a:solidFill>
                <a:latin typeface="Marianne"/>
              </a:rPr>
              <a:t>et de</a:t>
            </a:r>
            <a:r>
              <a:rPr b="1" lang="fr-FR" sz="1800" spc="-1" strike="noStrike">
                <a:solidFill>
                  <a:srgbClr val="6666ff"/>
                </a:solidFill>
                <a:latin typeface="Marianne"/>
              </a:rPr>
              <a:t> </a:t>
            </a:r>
            <a:r>
              <a:rPr b="1" lang="fr-FR" sz="1800" spc="-1" strike="noStrike">
                <a:solidFill>
                  <a:srgbClr val="c00000"/>
                </a:solidFill>
                <a:latin typeface="Marianne"/>
              </a:rPr>
              <a:t>séchage à 100%. </a:t>
            </a:r>
            <a:endParaRPr b="0" lang="fr-FR" sz="1800" spc="-1" strike="noStrike">
              <a:solidFill>
                <a:srgbClr val="000000"/>
              </a:solidFill>
              <a:latin typeface="Arial"/>
            </a:endParaRPr>
          </a:p>
        </p:txBody>
      </p:sp>
      <p:pic>
        <p:nvPicPr>
          <p:cNvPr id="464" name="Image 14" descr=""/>
          <p:cNvPicPr/>
          <p:nvPr/>
        </p:nvPicPr>
        <p:blipFill>
          <a:blip r:embed="rId1"/>
          <a:srcRect l="57537" t="0" r="0" b="0"/>
          <a:stretch/>
        </p:blipFill>
        <p:spPr>
          <a:xfrm>
            <a:off x="3486240" y="2274480"/>
            <a:ext cx="2790360" cy="36954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ftr" idx="91"/>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66" name="PlaceHolder 2"/>
          <p:cNvSpPr>
            <a:spLocks noGrp="1"/>
          </p:cNvSpPr>
          <p:nvPr>
            <p:ph type="sldNum" idx="92"/>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815277C3-4F76-4CBD-A59E-245938D696B6}"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67"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LAVAGE EXTERNALISE - Vigilance à avoir avant d’entamer toute contractualisation</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gn="just">
              <a:lnSpc>
                <a:spcPct val="107000"/>
              </a:lnSpc>
              <a:spcAft>
                <a:spcPts val="799"/>
              </a:spcAft>
              <a:buNone/>
              <a:tabLst>
                <a:tab algn="l" pos="0"/>
              </a:tabLst>
            </a:pPr>
            <a:r>
              <a:rPr b="1" lang="fr-FR" sz="1400" spc="-1" strike="noStrike">
                <a:solidFill>
                  <a:srgbClr val="000000"/>
                </a:solidFill>
                <a:latin typeface="Marianne"/>
                <a:ea typeface="Calibri"/>
              </a:rPr>
              <a:t> </a:t>
            </a:r>
            <a:endParaRPr b="0" lang="fr-FR" sz="14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68" name="PlaceHolder 4"/>
          <p:cNvSpPr>
            <a:spLocks noGrp="1"/>
          </p:cNvSpPr>
          <p:nvPr>
            <p:ph type="dt" idx="93"/>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69" name="Rectangle 5"/>
          <p:cNvSpPr/>
          <p:nvPr/>
        </p:nvSpPr>
        <p:spPr>
          <a:xfrm>
            <a:off x="479880" y="1883160"/>
            <a:ext cx="10852560" cy="421956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799"/>
              </a:spcAft>
              <a:tabLst>
                <a:tab algn="l" pos="0"/>
              </a:tabLst>
            </a:pPr>
            <a:r>
              <a:rPr b="1" lang="fr-FR" sz="1800" spc="-1" strike="noStrike">
                <a:solidFill>
                  <a:srgbClr val="0070c0"/>
                </a:solidFill>
                <a:latin typeface="Marianne"/>
                <a:ea typeface="Calibri"/>
              </a:rPr>
              <a:t>Les opérateurs ne sont pas soumis à une obligation de déclaration auprès de la DDPP et ne sont pas soumis à des procédures de contrôles sanitaires de l’administration (≠ exploitants de la chaine alimentaire), il faut : </a:t>
            </a:r>
            <a:endParaRPr b="0" lang="fr-FR" sz="1800" spc="-1" strike="noStrike">
              <a:solidFill>
                <a:srgbClr val="000000"/>
              </a:solidFill>
              <a:latin typeface="Arial"/>
            </a:endParaRPr>
          </a:p>
          <a:p>
            <a:pPr algn="just">
              <a:lnSpc>
                <a:spcPct val="107000"/>
              </a:lnSpc>
              <a:spcAft>
                <a:spcPts val="799"/>
              </a:spcAft>
              <a:tabLst>
                <a:tab algn="l" pos="0"/>
              </a:tabLst>
            </a:pPr>
            <a:r>
              <a:rPr b="1" lang="fr-FR" sz="1800" spc="-1" strike="noStrike">
                <a:solidFill>
                  <a:srgbClr val="002060"/>
                </a:solidFill>
                <a:latin typeface="Marianne"/>
                <a:ea typeface="Calibri"/>
              </a:rPr>
              <a:t>1/</a:t>
            </a:r>
            <a:r>
              <a:rPr b="0" lang="fr-FR" sz="1800" spc="-1" strike="noStrike">
                <a:solidFill>
                  <a:srgbClr val="002060"/>
                </a:solidFill>
                <a:latin typeface="Marianne"/>
                <a:ea typeface="Calibri"/>
              </a:rPr>
              <a:t> </a:t>
            </a:r>
            <a:r>
              <a:rPr b="1" lang="fr-FR" sz="1800" spc="-1" strike="noStrike">
                <a:solidFill>
                  <a:srgbClr val="002060"/>
                </a:solidFill>
                <a:latin typeface="Marianne"/>
                <a:ea typeface="Calibri"/>
              </a:rPr>
              <a:t>Intégrer l’externalisation du lavage </a:t>
            </a:r>
            <a:r>
              <a:rPr b="0" lang="fr-FR" sz="1800" spc="-1" strike="noStrike">
                <a:solidFill>
                  <a:srgbClr val="000000"/>
                </a:solidFill>
                <a:latin typeface="Marianne"/>
                <a:ea typeface="Calibri"/>
              </a:rPr>
              <a:t>dans le </a:t>
            </a:r>
            <a:r>
              <a:rPr b="1" lang="fr-FR" sz="1800" spc="-1" strike="noStrike">
                <a:solidFill>
                  <a:srgbClr val="002060"/>
                </a:solidFill>
                <a:latin typeface="Marianne"/>
                <a:ea typeface="Calibri"/>
              </a:rPr>
              <a:t>plan HACCP</a:t>
            </a:r>
            <a:r>
              <a:rPr b="0" lang="fr-FR" sz="1800" spc="-1" strike="noStrike">
                <a:solidFill>
                  <a:srgbClr val="002060"/>
                </a:solidFill>
                <a:latin typeface="Marianne"/>
                <a:ea typeface="Calibri"/>
              </a:rPr>
              <a:t> </a:t>
            </a:r>
            <a:endParaRPr b="0" lang="fr-FR" sz="1800" spc="-1" strike="noStrike">
              <a:solidFill>
                <a:srgbClr val="000000"/>
              </a:solidFill>
              <a:latin typeface="Arial"/>
            </a:endParaRPr>
          </a:p>
          <a:p>
            <a:pPr algn="just">
              <a:lnSpc>
                <a:spcPct val="107000"/>
              </a:lnSpc>
              <a:spcAft>
                <a:spcPts val="799"/>
              </a:spcAft>
              <a:tabLst>
                <a:tab algn="l" pos="0"/>
              </a:tabLst>
            </a:pPr>
            <a:r>
              <a:rPr b="0" lang="fr-FR" sz="1800" spc="-1" strike="noStrike">
                <a:solidFill>
                  <a:srgbClr val="002060"/>
                </a:solidFill>
                <a:latin typeface="Marianne"/>
                <a:ea typeface="Calibri"/>
              </a:rPr>
              <a:t>2/ </a:t>
            </a:r>
            <a:r>
              <a:rPr b="1" lang="fr-FR" sz="1800" spc="-1" strike="noStrike">
                <a:solidFill>
                  <a:srgbClr val="002060"/>
                </a:solidFill>
                <a:latin typeface="Marianne"/>
                <a:ea typeface="Calibri"/>
              </a:rPr>
              <a:t>Contrôler et superviser le fonctionnement du prestataire de lavage </a:t>
            </a:r>
            <a:r>
              <a:rPr b="0" lang="fr-FR" sz="1800" spc="-1" strike="noStrike">
                <a:solidFill>
                  <a:srgbClr val="000000"/>
                </a:solidFill>
                <a:latin typeface="Marianne"/>
                <a:ea typeface="Calibri"/>
              </a:rPr>
              <a:t>(s’assurer que le prestataire maîtrise à la fois les dangers biologique et chimique) : s’assurer du retour des contenants nettoyés conforme et non contaminé </a:t>
            </a:r>
            <a:endParaRPr b="0" lang="fr-FR" sz="1800" spc="-1" strike="noStrike">
              <a:solidFill>
                <a:srgbClr val="000000"/>
              </a:solidFill>
              <a:latin typeface="Arial"/>
            </a:endParaRPr>
          </a:p>
          <a:p>
            <a:pPr algn="just">
              <a:lnSpc>
                <a:spcPct val="107000"/>
              </a:lnSpc>
              <a:spcAft>
                <a:spcPts val="799"/>
              </a:spcAft>
              <a:tabLst>
                <a:tab algn="l" pos="0"/>
              </a:tabLst>
            </a:pPr>
            <a:r>
              <a:rPr b="1" lang="fr-FR" sz="1800" spc="-1" strike="noStrike">
                <a:solidFill>
                  <a:srgbClr val="002060"/>
                </a:solidFill>
                <a:latin typeface="Marianne"/>
                <a:ea typeface="Calibri"/>
              </a:rPr>
              <a:t>3/</a:t>
            </a:r>
            <a:r>
              <a:rPr b="0" lang="fr-FR" sz="1800" spc="-1" strike="noStrike">
                <a:solidFill>
                  <a:srgbClr val="002060"/>
                </a:solidFill>
                <a:latin typeface="Marianne"/>
                <a:ea typeface="Calibri"/>
              </a:rPr>
              <a:t> </a:t>
            </a:r>
            <a:r>
              <a:rPr b="0" lang="fr-FR" sz="1800" spc="-1" strike="noStrike">
                <a:solidFill>
                  <a:srgbClr val="000000"/>
                </a:solidFill>
                <a:latin typeface="Marianne"/>
                <a:ea typeface="Calibri"/>
              </a:rPr>
              <a:t>Vérifier que le prestataire de lavage utilise des </a:t>
            </a:r>
            <a:r>
              <a:rPr b="1" lang="fr-FR" sz="1800" spc="-1" strike="noStrike">
                <a:solidFill>
                  <a:srgbClr val="002060"/>
                </a:solidFill>
                <a:latin typeface="Marianne"/>
                <a:ea typeface="Calibri"/>
              </a:rPr>
              <a:t>biocides autorisés </a:t>
            </a:r>
            <a:r>
              <a:rPr b="0" lang="fr-FR" sz="1800" spc="-1" strike="noStrike">
                <a:solidFill>
                  <a:srgbClr val="000000"/>
                </a:solidFill>
                <a:latin typeface="Marianne"/>
                <a:ea typeface="Calibri"/>
              </a:rPr>
              <a:t>pour cet usage (spécifier dans le CdC)</a:t>
            </a:r>
            <a:endParaRPr b="0" lang="fr-FR" sz="1800" spc="-1" strike="noStrike">
              <a:solidFill>
                <a:srgbClr val="000000"/>
              </a:solidFill>
              <a:latin typeface="Arial"/>
            </a:endParaRPr>
          </a:p>
          <a:p>
            <a:pPr algn="just">
              <a:lnSpc>
                <a:spcPct val="107000"/>
              </a:lnSpc>
              <a:spcAft>
                <a:spcPts val="799"/>
              </a:spcAft>
              <a:tabLst>
                <a:tab algn="l" pos="0"/>
              </a:tabLst>
            </a:pPr>
            <a:r>
              <a:rPr b="1" lang="fr-FR" sz="1800" spc="-1" strike="noStrike">
                <a:solidFill>
                  <a:srgbClr val="002060"/>
                </a:solidFill>
                <a:latin typeface="Marianne"/>
                <a:ea typeface="Calibri"/>
              </a:rPr>
              <a:t>4/</a:t>
            </a:r>
            <a:r>
              <a:rPr b="0" lang="fr-FR" sz="1800" spc="-1" strike="noStrike">
                <a:solidFill>
                  <a:srgbClr val="002060"/>
                </a:solidFill>
                <a:latin typeface="Marianne"/>
                <a:ea typeface="Calibri"/>
              </a:rPr>
              <a:t> </a:t>
            </a:r>
            <a:r>
              <a:rPr b="0" lang="fr-FR" sz="1800" spc="-1" strike="noStrike">
                <a:solidFill>
                  <a:srgbClr val="000000"/>
                </a:solidFill>
                <a:latin typeface="Marianne"/>
                <a:ea typeface="Calibri"/>
              </a:rPr>
              <a:t>Vérifier que le prestataire de lavage prend en compte les </a:t>
            </a:r>
            <a:r>
              <a:rPr b="1" lang="fr-FR" sz="1800" spc="-1" strike="noStrike">
                <a:solidFill>
                  <a:srgbClr val="002060"/>
                </a:solidFill>
                <a:latin typeface="Marianne"/>
                <a:ea typeface="Calibri"/>
              </a:rPr>
              <a:t>préconisations de lavage des contenants </a:t>
            </a:r>
            <a:r>
              <a:rPr b="0" lang="fr-FR" sz="1800" spc="-1" strike="noStrike">
                <a:solidFill>
                  <a:srgbClr val="000000"/>
                </a:solidFill>
                <a:latin typeface="Marianne"/>
                <a:ea typeface="Calibri"/>
              </a:rPr>
              <a:t>et </a:t>
            </a:r>
            <a:r>
              <a:rPr b="1" lang="fr-FR" sz="1800" spc="-1" strike="noStrike">
                <a:solidFill>
                  <a:srgbClr val="002060"/>
                </a:solidFill>
                <a:latin typeface="Marianne"/>
                <a:ea typeface="Calibri"/>
              </a:rPr>
              <a:t>maîtrise les températures de lavage </a:t>
            </a:r>
            <a:r>
              <a:rPr b="0" lang="fr-FR" sz="1800" spc="-1" strike="noStrike">
                <a:solidFill>
                  <a:srgbClr val="000000"/>
                </a:solidFill>
                <a:latin typeface="Marianne"/>
                <a:ea typeface="Calibri"/>
              </a:rPr>
              <a:t>en fonction du matériau considéré </a:t>
            </a:r>
            <a:endParaRPr b="0" lang="fr-FR" sz="1800" spc="-1" strike="noStrike">
              <a:solidFill>
                <a:srgbClr val="000000"/>
              </a:solidFill>
              <a:latin typeface="Arial"/>
            </a:endParaRPr>
          </a:p>
          <a:p>
            <a:pPr algn="just">
              <a:lnSpc>
                <a:spcPct val="107000"/>
              </a:lnSpc>
              <a:spcAft>
                <a:spcPts val="799"/>
              </a:spcAft>
              <a:tabLst>
                <a:tab algn="l" pos="0"/>
              </a:tabLst>
            </a:pPr>
            <a:r>
              <a:rPr b="1" lang="fr-FR" sz="1800" spc="-1" strike="noStrike">
                <a:solidFill>
                  <a:srgbClr val="002060"/>
                </a:solidFill>
                <a:latin typeface="Marianne"/>
                <a:ea typeface="Calibri"/>
              </a:rPr>
              <a:t>5/</a:t>
            </a:r>
            <a:r>
              <a:rPr b="0" lang="fr-FR" sz="1800" spc="-1" strike="noStrike">
                <a:solidFill>
                  <a:srgbClr val="002060"/>
                </a:solidFill>
                <a:latin typeface="Marianne"/>
                <a:ea typeface="Calibri"/>
              </a:rPr>
              <a:t> </a:t>
            </a:r>
            <a:r>
              <a:rPr b="0" lang="fr-FR" sz="1800" spc="-1" strike="noStrike">
                <a:solidFill>
                  <a:srgbClr val="000000"/>
                </a:solidFill>
                <a:latin typeface="Marianne"/>
                <a:ea typeface="Calibri"/>
              </a:rPr>
              <a:t>S’assurer que le </a:t>
            </a:r>
            <a:r>
              <a:rPr b="1" lang="fr-FR" sz="1800" spc="-1" strike="noStrike">
                <a:solidFill>
                  <a:srgbClr val="002060"/>
                </a:solidFill>
                <a:latin typeface="Marianne"/>
                <a:ea typeface="Calibri"/>
              </a:rPr>
              <a:t>transport</a:t>
            </a:r>
            <a:r>
              <a:rPr b="0" lang="fr-FR" sz="1800" spc="-1" strike="noStrike">
                <a:solidFill>
                  <a:srgbClr val="000000"/>
                </a:solidFill>
                <a:latin typeface="Marianne"/>
                <a:ea typeface="Calibri"/>
              </a:rPr>
              <a:t> évite tout danger de </a:t>
            </a:r>
            <a:r>
              <a:rPr b="1" lang="fr-FR" sz="1800" spc="-1" strike="noStrike">
                <a:solidFill>
                  <a:srgbClr val="002060"/>
                </a:solidFill>
                <a:latin typeface="Marianne"/>
                <a:ea typeface="Calibri"/>
              </a:rPr>
              <a:t>recontamination </a:t>
            </a:r>
            <a:endParaRPr b="0" lang="fr-FR" sz="1800" spc="-1" strike="noStrike">
              <a:solidFill>
                <a:srgbClr val="000000"/>
              </a:solidFill>
              <a:latin typeface="Arial"/>
            </a:endParaRPr>
          </a:p>
          <a:p>
            <a:pPr algn="just">
              <a:lnSpc>
                <a:spcPct val="107000"/>
              </a:lnSpc>
              <a:spcAft>
                <a:spcPts val="799"/>
              </a:spcAft>
              <a:tabLst>
                <a:tab algn="l" pos="0"/>
              </a:tabLst>
            </a:pPr>
            <a:r>
              <a:rPr b="0" lang="fr-FR" sz="1800" spc="-1" strike="noStrike">
                <a:solidFill>
                  <a:srgbClr val="002060"/>
                </a:solidFill>
                <a:latin typeface="Marianne"/>
                <a:ea typeface="Calibri"/>
              </a:rPr>
              <a:t>6/ </a:t>
            </a:r>
            <a:r>
              <a:rPr b="0" lang="fr-FR" sz="1800" spc="-1" strike="noStrike">
                <a:solidFill>
                  <a:srgbClr val="000000"/>
                </a:solidFill>
                <a:latin typeface="Marianne"/>
                <a:ea typeface="Calibri"/>
              </a:rPr>
              <a:t>Intégrer des </a:t>
            </a:r>
            <a:r>
              <a:rPr b="1" lang="fr-FR" sz="1800" spc="-1" strike="noStrike">
                <a:solidFill>
                  <a:srgbClr val="002060"/>
                </a:solidFill>
                <a:latin typeface="Marianne"/>
                <a:ea typeface="Calibri"/>
              </a:rPr>
              <a:t>exigences d’information </a:t>
            </a:r>
            <a:r>
              <a:rPr b="0" lang="fr-FR" sz="1800" spc="-1" strike="noStrike">
                <a:solidFill>
                  <a:srgbClr val="000000"/>
                </a:solidFill>
                <a:latin typeface="Marianne"/>
                <a:ea typeface="Calibri"/>
              </a:rPr>
              <a:t>sur les flux d’eau optimisé (en m</a:t>
            </a:r>
            <a:r>
              <a:rPr b="0" lang="fr-FR" sz="1800" spc="-1" strike="noStrike" baseline="30000">
                <a:solidFill>
                  <a:srgbClr val="000000"/>
                </a:solidFill>
                <a:latin typeface="Marianne"/>
                <a:ea typeface="Calibri"/>
              </a:rPr>
              <a:t>3</a:t>
            </a:r>
            <a:r>
              <a:rPr b="0" lang="fr-FR" sz="1800" spc="-1" strike="noStrike">
                <a:solidFill>
                  <a:srgbClr val="000000"/>
                </a:solidFill>
                <a:latin typeface="Marianne"/>
                <a:ea typeface="Calibri"/>
              </a:rPr>
              <a:t>).</a:t>
            </a:r>
            <a:endParaRPr b="0" lang="fr-FR"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ftr" idx="94"/>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71" name="PlaceHolder 2"/>
          <p:cNvSpPr>
            <a:spLocks noGrp="1"/>
          </p:cNvSpPr>
          <p:nvPr>
            <p:ph type="sldNum" idx="95"/>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D4D11BE3-72C5-4FBF-8E7A-7C0AD31F0AF6}"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72"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LAVAGE EXTERNALISÉ AVEC LOCATION DE MATÉRIEL</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gn="just">
              <a:lnSpc>
                <a:spcPct val="107000"/>
              </a:lnSpc>
              <a:spcAft>
                <a:spcPts val="799"/>
              </a:spcAft>
              <a:buNone/>
              <a:tabLst>
                <a:tab algn="l" pos="0"/>
              </a:tabLst>
            </a:pPr>
            <a:r>
              <a:rPr b="1" lang="fr-FR" sz="1400" spc="-1" strike="noStrike">
                <a:solidFill>
                  <a:srgbClr val="000000"/>
                </a:solidFill>
                <a:latin typeface="Marianne"/>
                <a:ea typeface="Calibri"/>
              </a:rPr>
              <a:t> </a:t>
            </a:r>
            <a:endParaRPr b="0" lang="fr-FR" sz="14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73" name="PlaceHolder 4"/>
          <p:cNvSpPr>
            <a:spLocks noGrp="1"/>
          </p:cNvSpPr>
          <p:nvPr>
            <p:ph type="dt" idx="96"/>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74" name="Rectangle 12"/>
          <p:cNvSpPr/>
          <p:nvPr/>
        </p:nvSpPr>
        <p:spPr>
          <a:xfrm>
            <a:off x="202680" y="2226960"/>
            <a:ext cx="3028680" cy="3885840"/>
          </a:xfrm>
          <a:prstGeom prst="rect">
            <a:avLst/>
          </a:prstGeom>
          <a:solidFill>
            <a:schemeClr val="bg1"/>
          </a:solidFill>
          <a:ln>
            <a:solidFill>
              <a:srgbClr val="00206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AVANTAGES</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ETP supplémentaire non nécessaire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Possibilité</a:t>
            </a:r>
            <a:r>
              <a:rPr b="1" lang="fr-FR" sz="1800" spc="-1" strike="noStrike">
                <a:solidFill>
                  <a:srgbClr val="6666ff"/>
                </a:solidFill>
                <a:latin typeface="Marianne"/>
              </a:rPr>
              <a:t> </a:t>
            </a:r>
            <a:r>
              <a:rPr b="0" lang="fr-FR" sz="1800" spc="-1" strike="noStrike">
                <a:solidFill>
                  <a:srgbClr val="000000"/>
                </a:solidFill>
                <a:latin typeface="Marianne"/>
              </a:rPr>
              <a:t>de gérer un </a:t>
            </a:r>
            <a:r>
              <a:rPr b="1" lang="fr-FR" sz="1800" spc="-1" strike="noStrike">
                <a:solidFill>
                  <a:srgbClr val="002060"/>
                </a:solidFill>
                <a:latin typeface="Marianne"/>
              </a:rPr>
              <a:t>stockage complet de bacs propres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Délégation</a:t>
            </a:r>
            <a:r>
              <a:rPr b="1" lang="fr-FR" sz="1800" spc="-1" strike="noStrike">
                <a:solidFill>
                  <a:srgbClr val="6666ff"/>
                </a:solidFill>
                <a:latin typeface="Marianne"/>
              </a:rPr>
              <a:t> </a:t>
            </a:r>
            <a:r>
              <a:rPr b="0" lang="fr-FR" sz="1800" spc="-1" strike="noStrike">
                <a:solidFill>
                  <a:srgbClr val="000000"/>
                </a:solidFill>
                <a:latin typeface="Marianne"/>
              </a:rPr>
              <a:t>de la </a:t>
            </a:r>
            <a:r>
              <a:rPr b="1" lang="fr-FR" sz="1800" spc="-1" strike="noStrike">
                <a:solidFill>
                  <a:srgbClr val="002060"/>
                </a:solidFill>
                <a:latin typeface="Marianne"/>
              </a:rPr>
              <a:t>compétence</a:t>
            </a:r>
            <a:r>
              <a:rPr b="1" lang="fr-FR" sz="1800" spc="-1" strike="noStrike">
                <a:solidFill>
                  <a:srgbClr val="6666ff"/>
                </a:solidFill>
                <a:latin typeface="Marianne"/>
              </a:rPr>
              <a:t>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Absence d’investissement </a:t>
            </a:r>
            <a:r>
              <a:rPr b="0" lang="fr-FR" sz="1800" spc="-1" strike="noStrike">
                <a:solidFill>
                  <a:srgbClr val="000000"/>
                </a:solidFill>
                <a:latin typeface="Marianne"/>
              </a:rPr>
              <a:t>de matériel de lavage et de contenant</a:t>
            </a:r>
            <a:endParaRPr b="0" lang="fr-FR" sz="1800" spc="-1" strike="noStrike">
              <a:solidFill>
                <a:srgbClr val="000000"/>
              </a:solidFill>
              <a:latin typeface="Arial"/>
            </a:endParaRPr>
          </a:p>
        </p:txBody>
      </p:sp>
      <p:sp>
        <p:nvSpPr>
          <p:cNvPr id="475" name="Rectangle 13"/>
          <p:cNvSpPr/>
          <p:nvPr/>
        </p:nvSpPr>
        <p:spPr>
          <a:xfrm>
            <a:off x="6844320" y="2226960"/>
            <a:ext cx="5231520" cy="3885840"/>
          </a:xfrm>
          <a:prstGeom prst="rect">
            <a:avLst/>
          </a:prstGeom>
          <a:solidFill>
            <a:schemeClr val="bg1"/>
          </a:solidFill>
          <a:ln>
            <a:solidFill>
              <a:srgbClr val="e1000f"/>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c00000"/>
                </a:solidFill>
                <a:latin typeface="Marianne"/>
              </a:rPr>
              <a:t>INCONVENIENTS</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Nécessité de développer une </a:t>
            </a:r>
            <a:r>
              <a:rPr b="1" lang="fr-FR" sz="1800" spc="-1" strike="noStrike">
                <a:solidFill>
                  <a:srgbClr val="c00000"/>
                </a:solidFill>
                <a:latin typeface="Marianne"/>
              </a:rPr>
              <a:t>organisation pour le transport </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1" lang="fr-FR" sz="1800" spc="-1" strike="noStrike">
                <a:solidFill>
                  <a:srgbClr val="c00000"/>
                </a:solidFill>
                <a:latin typeface="Marianne"/>
              </a:rPr>
              <a:t>Uniformité des contenants </a:t>
            </a:r>
            <a:r>
              <a:rPr b="0" lang="fr-FR" sz="1800" spc="-1" strike="noStrike">
                <a:solidFill>
                  <a:srgbClr val="000000"/>
                </a:solidFill>
                <a:latin typeface="Marianne"/>
              </a:rPr>
              <a:t>: impossibilité de choix</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Nécessité de dérochage (nettoyage est différé) (pb gestion des vendredis/vacances scolaires)</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1" lang="fr-FR" sz="1800" spc="-1" strike="noStrike">
                <a:solidFill>
                  <a:srgbClr val="c00000"/>
                </a:solidFill>
                <a:latin typeface="Marianne"/>
              </a:rPr>
              <a:t>Absence</a:t>
            </a:r>
            <a:r>
              <a:rPr b="1" lang="fr-FR" sz="1800" spc="-1" strike="noStrike">
                <a:solidFill>
                  <a:srgbClr val="6666ff"/>
                </a:solidFill>
                <a:latin typeface="Marianne"/>
              </a:rPr>
              <a:t> </a:t>
            </a:r>
            <a:r>
              <a:rPr b="0" lang="fr-FR" sz="1800" spc="-1" strike="noStrike">
                <a:solidFill>
                  <a:srgbClr val="000000"/>
                </a:solidFill>
                <a:latin typeface="Marianne"/>
              </a:rPr>
              <a:t>de </a:t>
            </a:r>
            <a:r>
              <a:rPr b="1" lang="fr-FR" sz="1800" spc="-1" strike="noStrike">
                <a:solidFill>
                  <a:srgbClr val="c00000"/>
                </a:solidFill>
                <a:latin typeface="Marianne"/>
              </a:rPr>
              <a:t>maîtrise</a:t>
            </a:r>
            <a:r>
              <a:rPr b="1" lang="fr-FR" sz="1800" spc="-1" strike="noStrike">
                <a:solidFill>
                  <a:srgbClr val="6666ff"/>
                </a:solidFill>
                <a:latin typeface="Marianne"/>
              </a:rPr>
              <a:t> </a:t>
            </a:r>
            <a:r>
              <a:rPr b="0" lang="fr-FR" sz="1800" spc="-1" strike="noStrike">
                <a:solidFill>
                  <a:srgbClr val="000000"/>
                </a:solidFill>
                <a:latin typeface="Marianne"/>
              </a:rPr>
              <a:t>de la </a:t>
            </a:r>
            <a:r>
              <a:rPr b="1" lang="fr-FR" sz="1800" spc="-1" strike="noStrike">
                <a:solidFill>
                  <a:srgbClr val="c00000"/>
                </a:solidFill>
                <a:latin typeface="Marianne"/>
              </a:rPr>
              <a:t>qualité</a:t>
            </a:r>
            <a:r>
              <a:rPr b="1" lang="fr-FR" sz="1800" spc="-1" strike="noStrike">
                <a:solidFill>
                  <a:srgbClr val="6666ff"/>
                </a:solidFill>
                <a:latin typeface="Marianne"/>
              </a:rPr>
              <a:t> </a:t>
            </a:r>
            <a:r>
              <a:rPr b="0" lang="fr-FR" sz="1800" spc="-1" strike="noStrike">
                <a:solidFill>
                  <a:srgbClr val="000000"/>
                </a:solidFill>
                <a:latin typeface="Marianne"/>
              </a:rPr>
              <a:t>du </a:t>
            </a:r>
            <a:r>
              <a:rPr b="1" lang="fr-FR" sz="1800" spc="-1" strike="noStrike">
                <a:solidFill>
                  <a:srgbClr val="c00000"/>
                </a:solidFill>
                <a:latin typeface="Marianne"/>
              </a:rPr>
              <a:t>lavage</a:t>
            </a:r>
            <a:r>
              <a:rPr b="0" lang="fr-FR" sz="1800" spc="-1" strike="noStrike">
                <a:solidFill>
                  <a:srgbClr val="c00000"/>
                </a:solidFill>
                <a:latin typeface="Marianne"/>
              </a:rPr>
              <a:t> </a:t>
            </a:r>
            <a:endParaRPr b="0" lang="fr-FR" sz="1800" spc="-1" strike="noStrike">
              <a:solidFill>
                <a:srgbClr val="000000"/>
              </a:solidFill>
              <a:latin typeface="Arial"/>
            </a:endParaRPr>
          </a:p>
        </p:txBody>
      </p:sp>
      <p:pic>
        <p:nvPicPr>
          <p:cNvPr id="476" name="Image 1" descr=""/>
          <p:cNvPicPr/>
          <p:nvPr/>
        </p:nvPicPr>
        <p:blipFill>
          <a:blip r:embed="rId1"/>
          <a:srcRect l="49879" t="0" r="0" b="0"/>
          <a:stretch/>
        </p:blipFill>
        <p:spPr>
          <a:xfrm>
            <a:off x="3390840" y="2322360"/>
            <a:ext cx="3293640" cy="36954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ftr" idx="97"/>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78" name="PlaceHolder 2"/>
          <p:cNvSpPr>
            <a:spLocks noGrp="1"/>
          </p:cNvSpPr>
          <p:nvPr>
            <p:ph type="sldNum" idx="98"/>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9F9F3FB8-F50F-47C7-8270-023636319C34}"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79"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LAVAGE EXTERNALISÉ SANS LOCATION DE MATÉRIEL</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gn="just">
              <a:lnSpc>
                <a:spcPct val="107000"/>
              </a:lnSpc>
              <a:spcAft>
                <a:spcPts val="799"/>
              </a:spcAft>
              <a:buNone/>
              <a:tabLst>
                <a:tab algn="l" pos="0"/>
              </a:tabLst>
            </a:pPr>
            <a:r>
              <a:rPr b="1" lang="fr-FR" sz="1400" spc="-1" strike="noStrike">
                <a:solidFill>
                  <a:srgbClr val="000000"/>
                </a:solidFill>
                <a:latin typeface="Marianne"/>
                <a:ea typeface="Calibri"/>
              </a:rPr>
              <a:t> </a:t>
            </a:r>
            <a:endParaRPr b="0" lang="fr-FR" sz="14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80" name="PlaceHolder 4"/>
          <p:cNvSpPr>
            <a:spLocks noGrp="1"/>
          </p:cNvSpPr>
          <p:nvPr>
            <p:ph type="dt" idx="99"/>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81" name="Rectangle 12"/>
          <p:cNvSpPr/>
          <p:nvPr/>
        </p:nvSpPr>
        <p:spPr>
          <a:xfrm>
            <a:off x="202680" y="2226960"/>
            <a:ext cx="4114080" cy="3885840"/>
          </a:xfrm>
          <a:prstGeom prst="rect">
            <a:avLst/>
          </a:prstGeom>
          <a:solidFill>
            <a:schemeClr val="bg1"/>
          </a:solidFill>
          <a:ln>
            <a:solidFill>
              <a:srgbClr val="00206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002060"/>
                </a:solidFill>
                <a:latin typeface="Marianne"/>
              </a:rPr>
              <a:t>AVANTAGES</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ETP </a:t>
            </a:r>
            <a:r>
              <a:rPr b="0" lang="fr-FR" sz="1800" spc="-1" strike="noStrike">
                <a:solidFill>
                  <a:srgbClr val="000000"/>
                </a:solidFill>
                <a:latin typeface="Marianne"/>
              </a:rPr>
              <a:t>supplémentaire</a:t>
            </a:r>
            <a:r>
              <a:rPr b="1" lang="fr-FR" sz="1800" spc="-1" strike="noStrike">
                <a:solidFill>
                  <a:srgbClr val="6666ff"/>
                </a:solidFill>
                <a:latin typeface="Marianne"/>
              </a:rPr>
              <a:t> </a:t>
            </a:r>
            <a:r>
              <a:rPr b="1" lang="fr-FR" sz="1800" spc="-1" strike="noStrike">
                <a:solidFill>
                  <a:srgbClr val="002060"/>
                </a:solidFill>
                <a:latin typeface="Marianne"/>
              </a:rPr>
              <a:t>non nécessaire</a:t>
            </a:r>
            <a:r>
              <a:rPr b="1" lang="fr-FR" sz="1800" spc="-1" strike="noStrike">
                <a:solidFill>
                  <a:srgbClr val="6666ff"/>
                </a:solidFill>
                <a:latin typeface="Marianne"/>
              </a:rPr>
              <a:t>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Possibilité </a:t>
            </a:r>
            <a:r>
              <a:rPr b="0" lang="fr-FR" sz="1800" spc="-1" strike="noStrike">
                <a:solidFill>
                  <a:srgbClr val="000000"/>
                </a:solidFill>
                <a:latin typeface="Marianne"/>
              </a:rPr>
              <a:t>de</a:t>
            </a:r>
            <a:r>
              <a:rPr b="1" lang="fr-FR" sz="1800" spc="-1" strike="noStrike">
                <a:solidFill>
                  <a:srgbClr val="6666ff"/>
                </a:solidFill>
                <a:latin typeface="Marianne"/>
              </a:rPr>
              <a:t> </a:t>
            </a:r>
            <a:r>
              <a:rPr b="1" lang="fr-FR" sz="1800" spc="-1" strike="noStrike">
                <a:solidFill>
                  <a:srgbClr val="002060"/>
                </a:solidFill>
                <a:latin typeface="Marianne"/>
              </a:rPr>
              <a:t>gérer</a:t>
            </a:r>
            <a:r>
              <a:rPr b="1" lang="fr-FR" sz="1800" spc="-1" strike="noStrike">
                <a:solidFill>
                  <a:srgbClr val="6666ff"/>
                </a:solidFill>
                <a:latin typeface="Marianne"/>
              </a:rPr>
              <a:t> </a:t>
            </a:r>
            <a:r>
              <a:rPr b="0" lang="fr-FR" sz="1800" spc="-1" strike="noStrike">
                <a:solidFill>
                  <a:srgbClr val="000000"/>
                </a:solidFill>
                <a:latin typeface="Marianne"/>
              </a:rPr>
              <a:t>un</a:t>
            </a:r>
            <a:r>
              <a:rPr b="1" lang="fr-FR" sz="1800" spc="-1" strike="noStrike">
                <a:solidFill>
                  <a:srgbClr val="6666ff"/>
                </a:solidFill>
                <a:latin typeface="Marianne"/>
              </a:rPr>
              <a:t> </a:t>
            </a:r>
            <a:r>
              <a:rPr b="1" lang="fr-FR" sz="1800" spc="-1" strike="noStrike">
                <a:solidFill>
                  <a:srgbClr val="002060"/>
                </a:solidFill>
                <a:latin typeface="Marianne"/>
              </a:rPr>
              <a:t>stockage temporaire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Délégation</a:t>
            </a:r>
            <a:r>
              <a:rPr b="1" lang="fr-FR" sz="1800" spc="-1" strike="noStrike">
                <a:solidFill>
                  <a:srgbClr val="6666ff"/>
                </a:solidFill>
                <a:latin typeface="Marianne"/>
              </a:rPr>
              <a:t> </a:t>
            </a:r>
            <a:r>
              <a:rPr b="0" lang="fr-FR" sz="1800" spc="-1" strike="noStrike">
                <a:solidFill>
                  <a:srgbClr val="000000"/>
                </a:solidFill>
                <a:latin typeface="Marianne"/>
              </a:rPr>
              <a:t>de la </a:t>
            </a:r>
            <a:r>
              <a:rPr b="1" lang="fr-FR" sz="1800" spc="-1" strike="noStrike">
                <a:solidFill>
                  <a:srgbClr val="002060"/>
                </a:solidFill>
                <a:latin typeface="Marianne"/>
              </a:rPr>
              <a:t>compétence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Absence d’investissement</a:t>
            </a:r>
            <a:r>
              <a:rPr b="1" lang="fr-FR" sz="1800" spc="-1" strike="noStrike">
                <a:solidFill>
                  <a:srgbClr val="6666ff"/>
                </a:solidFill>
                <a:latin typeface="Marianne"/>
              </a:rPr>
              <a:t> </a:t>
            </a:r>
            <a:r>
              <a:rPr b="0" lang="fr-FR" sz="1800" spc="-1" strike="noStrike">
                <a:solidFill>
                  <a:srgbClr val="000000"/>
                </a:solidFill>
                <a:latin typeface="Marianne"/>
              </a:rPr>
              <a:t>de</a:t>
            </a:r>
            <a:r>
              <a:rPr b="1" lang="fr-FR" sz="1800" spc="-1" strike="noStrike">
                <a:solidFill>
                  <a:srgbClr val="6666ff"/>
                </a:solidFill>
                <a:latin typeface="Marianne"/>
              </a:rPr>
              <a:t> </a:t>
            </a:r>
            <a:r>
              <a:rPr b="1" lang="fr-FR" sz="1800" spc="-1" strike="noStrike">
                <a:solidFill>
                  <a:srgbClr val="002060"/>
                </a:solidFill>
                <a:latin typeface="Marianne"/>
              </a:rPr>
              <a:t>matériel de lavage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0" lang="fr-FR" sz="1800" spc="-1" strike="noStrike">
                <a:solidFill>
                  <a:srgbClr val="000000"/>
                </a:solidFill>
                <a:latin typeface="Marianne"/>
              </a:rPr>
              <a:t>Possibilité de </a:t>
            </a:r>
            <a:r>
              <a:rPr b="1" lang="fr-FR" sz="1800" spc="-1" strike="noStrike">
                <a:solidFill>
                  <a:srgbClr val="002060"/>
                </a:solidFill>
                <a:latin typeface="Marianne"/>
              </a:rPr>
              <a:t>choisir sa propre gamme de contenants </a:t>
            </a:r>
            <a:r>
              <a:rPr b="0" lang="fr-FR" sz="1800" spc="-1" strike="noStrike">
                <a:solidFill>
                  <a:srgbClr val="000000"/>
                </a:solidFill>
                <a:latin typeface="Marianne"/>
              </a:rPr>
              <a:t>dans une certaine mesure </a:t>
            </a:r>
            <a:r>
              <a:rPr b="1" lang="fr-FR" sz="1800" spc="-1" strike="noStrike">
                <a:solidFill>
                  <a:srgbClr val="002060"/>
                </a:solidFill>
                <a:latin typeface="Marianne"/>
              </a:rPr>
              <a:t>(acceptabilité par l’industriel de lavage).</a:t>
            </a:r>
            <a:endParaRPr b="0" lang="fr-FR" sz="1800" spc="-1" strike="noStrike">
              <a:solidFill>
                <a:srgbClr val="000000"/>
              </a:solidFill>
              <a:latin typeface="Arial"/>
            </a:endParaRPr>
          </a:p>
        </p:txBody>
      </p:sp>
      <p:sp>
        <p:nvSpPr>
          <p:cNvPr id="482" name="Rectangle 13"/>
          <p:cNvSpPr/>
          <p:nvPr/>
        </p:nvSpPr>
        <p:spPr>
          <a:xfrm>
            <a:off x="5711400" y="2226960"/>
            <a:ext cx="6364440" cy="3885840"/>
          </a:xfrm>
          <a:prstGeom prst="rect">
            <a:avLst/>
          </a:prstGeom>
          <a:solidFill>
            <a:schemeClr val="bg1"/>
          </a:solidFill>
          <a:ln>
            <a:solidFill>
              <a:srgbClr val="c00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1" lang="fr-FR" sz="1800" spc="-1" strike="noStrike">
                <a:solidFill>
                  <a:srgbClr val="c00000"/>
                </a:solidFill>
                <a:latin typeface="Marianne"/>
              </a:rPr>
              <a:t>INCONVENIENTS</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Nécessaire </a:t>
            </a:r>
            <a:r>
              <a:rPr b="1" lang="fr-FR" sz="1800" spc="-1" strike="noStrike">
                <a:solidFill>
                  <a:srgbClr val="c00000"/>
                </a:solidFill>
                <a:latin typeface="Marianne"/>
              </a:rPr>
              <a:t>organisation</a:t>
            </a:r>
            <a:r>
              <a:rPr b="0" lang="fr-FR" sz="1800" spc="-1" strike="noStrike">
                <a:solidFill>
                  <a:srgbClr val="000000"/>
                </a:solidFill>
                <a:latin typeface="Marianne"/>
              </a:rPr>
              <a:t> pour le </a:t>
            </a:r>
            <a:r>
              <a:rPr b="1" lang="fr-FR" sz="1800" spc="-1" strike="noStrike">
                <a:solidFill>
                  <a:srgbClr val="c00000"/>
                </a:solidFill>
                <a:latin typeface="Marianne"/>
              </a:rPr>
              <a:t>transport (vigilance sur le suivi des contenants)</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Possible </a:t>
            </a:r>
            <a:r>
              <a:rPr b="1" lang="fr-FR" sz="1800" spc="-1" strike="noStrike">
                <a:solidFill>
                  <a:srgbClr val="c00000"/>
                </a:solidFill>
                <a:latin typeface="Marianne"/>
              </a:rPr>
              <a:t>non adéquation </a:t>
            </a:r>
            <a:r>
              <a:rPr b="0" lang="fr-FR" sz="1800" spc="-1" strike="noStrike">
                <a:solidFill>
                  <a:srgbClr val="000000"/>
                </a:solidFill>
                <a:latin typeface="Marianne"/>
              </a:rPr>
              <a:t>du </a:t>
            </a:r>
            <a:r>
              <a:rPr b="1" lang="fr-FR" sz="1800" spc="-1" strike="noStrike">
                <a:solidFill>
                  <a:srgbClr val="c00000"/>
                </a:solidFill>
                <a:latin typeface="Marianne"/>
              </a:rPr>
              <a:t>contenant choisi </a:t>
            </a:r>
            <a:r>
              <a:rPr b="0" lang="fr-FR" sz="1800" spc="-1" strike="noStrike">
                <a:solidFill>
                  <a:srgbClr val="000000"/>
                </a:solidFill>
                <a:latin typeface="Marianne"/>
              </a:rPr>
              <a:t>par rapport aux </a:t>
            </a:r>
            <a:r>
              <a:rPr b="1" lang="fr-FR" sz="1800" spc="-1" strike="noStrike">
                <a:solidFill>
                  <a:srgbClr val="c00000"/>
                </a:solidFill>
                <a:latin typeface="Marianne"/>
              </a:rPr>
              <a:t>procédures de lavage</a:t>
            </a:r>
            <a:r>
              <a:rPr b="0" lang="fr-FR" sz="1800" spc="-1" strike="noStrike">
                <a:solidFill>
                  <a:srgbClr val="000000"/>
                </a:solidFill>
                <a:latin typeface="Marianne"/>
              </a:rPr>
              <a:t>.</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Nécessité de </a:t>
            </a:r>
            <a:r>
              <a:rPr b="1" lang="fr-FR" sz="1800" spc="-1" strike="noStrike">
                <a:solidFill>
                  <a:srgbClr val="c00000"/>
                </a:solidFill>
                <a:latin typeface="Marianne"/>
              </a:rPr>
              <a:t>dérochage</a:t>
            </a:r>
            <a:r>
              <a:rPr b="0" lang="fr-FR" sz="1800" spc="-1" strike="noStrike">
                <a:solidFill>
                  <a:srgbClr val="000000"/>
                </a:solidFill>
                <a:latin typeface="Marianne"/>
              </a:rPr>
              <a:t>  - nettoyage est différé (pb gestion vendredis/vacances)</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1" lang="fr-FR" sz="1800" spc="-1" strike="noStrike">
                <a:solidFill>
                  <a:srgbClr val="c00000"/>
                </a:solidFill>
                <a:latin typeface="Marianne"/>
              </a:rPr>
              <a:t>Audit </a:t>
            </a:r>
            <a:r>
              <a:rPr b="0" lang="fr-FR" sz="1800" spc="-1" strike="noStrike">
                <a:solidFill>
                  <a:srgbClr val="000000"/>
                </a:solidFill>
                <a:latin typeface="Marianne"/>
              </a:rPr>
              <a:t>du prestataire et du </a:t>
            </a:r>
            <a:r>
              <a:rPr b="1" lang="fr-FR" sz="1800" spc="-1" strike="noStrike">
                <a:solidFill>
                  <a:srgbClr val="c00000"/>
                </a:solidFill>
                <a:latin typeface="Marianne"/>
              </a:rPr>
              <a:t>respect du CdC à contractualiser (biocide)</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0" lang="fr-FR" sz="1800" spc="-1" strike="noStrike">
                <a:solidFill>
                  <a:srgbClr val="000000"/>
                </a:solidFill>
                <a:latin typeface="Marianne"/>
              </a:rPr>
              <a:t>Impossibilité de distinguer des contenants inox distincts en alliages dégradés par des biocides inappropriés (</a:t>
            </a:r>
            <a:r>
              <a:rPr b="1" lang="fr-FR" sz="1800" spc="-1" strike="noStrike">
                <a:solidFill>
                  <a:srgbClr val="c00000"/>
                </a:solidFill>
                <a:latin typeface="Marianne"/>
              </a:rPr>
              <a:t>aluminium quaternaires</a:t>
            </a:r>
            <a:r>
              <a:rPr b="0" lang="fr-FR" sz="1800" spc="-1" strike="noStrike">
                <a:solidFill>
                  <a:srgbClr val="000000"/>
                </a:solidFill>
                <a:latin typeface="Marianne"/>
              </a:rPr>
              <a:t>)</a:t>
            </a:r>
            <a:endParaRPr b="0" lang="fr-FR" sz="1800" spc="-1" strike="noStrike">
              <a:solidFill>
                <a:srgbClr val="000000"/>
              </a:solidFill>
              <a:latin typeface="Arial"/>
            </a:endParaRPr>
          </a:p>
          <a:p>
            <a:pPr marL="285840" indent="-285840">
              <a:lnSpc>
                <a:spcPct val="100000"/>
              </a:lnSpc>
              <a:buClr>
                <a:srgbClr val="c00000"/>
              </a:buClr>
              <a:buFont typeface="Wingdings" charset="2"/>
              <a:buChar char=""/>
              <a:tabLst>
                <a:tab algn="l" pos="0"/>
              </a:tabLst>
            </a:pPr>
            <a:r>
              <a:rPr b="1" lang="fr-FR" sz="1800" spc="-1" strike="noStrike">
                <a:solidFill>
                  <a:srgbClr val="c00000"/>
                </a:solidFill>
                <a:latin typeface="Marianne"/>
              </a:rPr>
              <a:t>Absence de maîtrise </a:t>
            </a:r>
            <a:r>
              <a:rPr b="0" lang="fr-FR" sz="1800" spc="-1" strike="noStrike">
                <a:solidFill>
                  <a:srgbClr val="000000"/>
                </a:solidFill>
                <a:latin typeface="Marianne"/>
              </a:rPr>
              <a:t>de la </a:t>
            </a:r>
            <a:r>
              <a:rPr b="1" lang="fr-FR" sz="1800" spc="-1" strike="noStrike">
                <a:solidFill>
                  <a:srgbClr val="c00000"/>
                </a:solidFill>
                <a:latin typeface="Marianne"/>
              </a:rPr>
              <a:t>qualité du lavage</a:t>
            </a:r>
            <a:r>
              <a:rPr b="0" lang="fr-FR" sz="1800" spc="-1" strike="noStrike">
                <a:solidFill>
                  <a:srgbClr val="000000"/>
                </a:solidFill>
                <a:latin typeface="Marianne"/>
              </a:rPr>
              <a:t>.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pic>
        <p:nvPicPr>
          <p:cNvPr id="483" name="Image 5" descr=""/>
          <p:cNvPicPr/>
          <p:nvPr/>
        </p:nvPicPr>
        <p:blipFill>
          <a:blip r:embed="rId1"/>
          <a:srcRect l="29130" t="0" r="52662" b="0"/>
          <a:stretch/>
        </p:blipFill>
        <p:spPr>
          <a:xfrm>
            <a:off x="4416120" y="2274480"/>
            <a:ext cx="1196280" cy="36954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ftr" idx="100"/>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85" name="PlaceHolder 2"/>
          <p:cNvSpPr>
            <a:spLocks noGrp="1"/>
          </p:cNvSpPr>
          <p:nvPr>
            <p:ph type="sldNum" idx="101"/>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B0C2C49B-3F08-4892-B1BB-1B5DAD4E3B6D}"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86" name="PlaceHolder 3"/>
          <p:cNvSpPr>
            <a:spLocks noGrp="1"/>
          </p:cNvSpPr>
          <p:nvPr>
            <p:ph/>
          </p:nvPr>
        </p:nvSpPr>
        <p:spPr>
          <a:xfrm>
            <a:off x="521280" y="136836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SUIVI DES CONTENANTS : LEQUEL CHOISIR ?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gn="just">
              <a:lnSpc>
                <a:spcPct val="107000"/>
              </a:lnSpc>
              <a:spcAft>
                <a:spcPts val="799"/>
              </a:spcAft>
              <a:buNone/>
              <a:tabLst>
                <a:tab algn="l" pos="0"/>
              </a:tabLst>
            </a:pPr>
            <a:r>
              <a:rPr b="1" lang="fr-FR" sz="1400" spc="-1" strike="noStrike">
                <a:solidFill>
                  <a:srgbClr val="000000"/>
                </a:solidFill>
                <a:latin typeface="Marianne"/>
                <a:ea typeface="Calibri"/>
              </a:rPr>
              <a:t> </a:t>
            </a:r>
            <a:endParaRPr b="0" lang="fr-FR" sz="14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87" name="PlaceHolder 4"/>
          <p:cNvSpPr>
            <a:spLocks noGrp="1"/>
          </p:cNvSpPr>
          <p:nvPr>
            <p:ph type="dt" idx="102"/>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88" name="Rectangle 12"/>
          <p:cNvSpPr/>
          <p:nvPr/>
        </p:nvSpPr>
        <p:spPr>
          <a:xfrm>
            <a:off x="202680" y="2226960"/>
            <a:ext cx="4114080" cy="3885840"/>
          </a:xfrm>
          <a:prstGeom prst="rect">
            <a:avLst/>
          </a:prstGeom>
          <a:solidFill>
            <a:schemeClr val="bg1"/>
          </a:solidFill>
          <a:ln>
            <a:solidFill>
              <a:srgbClr val="00206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0" lang="fr-FR" sz="1800" spc="-1" strike="noStrike">
                <a:solidFill>
                  <a:srgbClr val="000000"/>
                </a:solidFill>
                <a:latin typeface="Marianne"/>
              </a:rPr>
              <a:t>Plusieurs possibilités concernant le suivi : </a:t>
            </a:r>
            <a:endParaRPr b="0" lang="fr-FR" sz="1800" spc="-1" strike="noStrike">
              <a:solidFill>
                <a:srgbClr val="000000"/>
              </a:solidFill>
              <a:latin typeface="Arial"/>
            </a:endParaRPr>
          </a:p>
          <a:p>
            <a:pPr marL="285840" indent="-285840" algn="ctr">
              <a:lnSpc>
                <a:spcPct val="100000"/>
              </a:lnSpc>
              <a:buClr>
                <a:srgbClr val="002060"/>
              </a:buClr>
              <a:buFont typeface="OpenSymbol"/>
              <a:buChar char="-"/>
              <a:tabLst>
                <a:tab algn="l" pos="0"/>
              </a:tabLst>
            </a:pPr>
            <a:r>
              <a:rPr b="1" lang="fr-FR" sz="1800" spc="-1" strike="noStrike">
                <a:solidFill>
                  <a:srgbClr val="002060"/>
                </a:solidFill>
                <a:latin typeface="Marianne"/>
              </a:rPr>
              <a:t>Contenant uniquement</a:t>
            </a:r>
            <a:endParaRPr b="0" lang="fr-FR" sz="1800" spc="-1" strike="noStrike">
              <a:solidFill>
                <a:srgbClr val="000000"/>
              </a:solidFill>
              <a:latin typeface="Arial"/>
            </a:endParaRPr>
          </a:p>
          <a:p>
            <a:pPr marL="285840" indent="-285840" algn="ctr">
              <a:lnSpc>
                <a:spcPct val="100000"/>
              </a:lnSpc>
              <a:buClr>
                <a:srgbClr val="002060"/>
              </a:buClr>
              <a:buFont typeface="OpenSymbol"/>
              <a:buChar char="-"/>
              <a:tabLst>
                <a:tab algn="l" pos="0"/>
              </a:tabLst>
            </a:pPr>
            <a:r>
              <a:rPr b="1" lang="fr-FR" sz="1800" spc="-1" strike="noStrike">
                <a:solidFill>
                  <a:srgbClr val="002060"/>
                </a:solidFill>
                <a:latin typeface="Marianne"/>
              </a:rPr>
              <a:t>Contenant</a:t>
            </a:r>
            <a:r>
              <a:rPr b="1" lang="fr-FR" sz="1800" spc="-1" strike="noStrike">
                <a:solidFill>
                  <a:srgbClr val="6666ff"/>
                </a:solidFill>
                <a:latin typeface="Marianne"/>
              </a:rPr>
              <a:t> </a:t>
            </a:r>
            <a:r>
              <a:rPr b="0" lang="fr-FR" sz="1800" spc="-1" strike="noStrike">
                <a:solidFill>
                  <a:srgbClr val="000000"/>
                </a:solidFill>
                <a:latin typeface="Marianne"/>
              </a:rPr>
              <a:t>et </a:t>
            </a:r>
            <a:r>
              <a:rPr b="1" lang="fr-FR" sz="1800" spc="-1" strike="noStrike">
                <a:solidFill>
                  <a:srgbClr val="002060"/>
                </a:solidFill>
                <a:latin typeface="Marianne"/>
              </a:rPr>
              <a:t>contenu</a:t>
            </a:r>
            <a:endParaRPr b="0" lang="fr-FR" sz="1800" spc="-1" strike="noStrike">
              <a:solidFill>
                <a:srgbClr val="000000"/>
              </a:solidFill>
              <a:latin typeface="Arial"/>
            </a:endParaRPr>
          </a:p>
          <a:p>
            <a:pPr marL="285840" indent="-285840" algn="ctr">
              <a:lnSpc>
                <a:spcPct val="100000"/>
              </a:lnSpc>
              <a:buClr>
                <a:srgbClr val="002060"/>
              </a:buClr>
              <a:buFont typeface="OpenSymbol"/>
              <a:buChar char="-"/>
              <a:tabLst>
                <a:tab algn="l" pos="0"/>
              </a:tabLst>
            </a:pPr>
            <a:r>
              <a:rPr b="1" lang="fr-FR" sz="1800" spc="-1" strike="noStrike">
                <a:solidFill>
                  <a:srgbClr val="002060"/>
                </a:solidFill>
                <a:latin typeface="Marianne"/>
              </a:rPr>
              <a:t>Optimisation</a:t>
            </a:r>
            <a:r>
              <a:rPr b="1" lang="fr-FR" sz="1800" spc="-1" strike="noStrike">
                <a:solidFill>
                  <a:srgbClr val="6666ff"/>
                </a:solidFill>
                <a:latin typeface="Marianne"/>
              </a:rPr>
              <a:t> </a:t>
            </a:r>
            <a:r>
              <a:rPr b="0" lang="fr-FR" sz="1800" spc="-1" strike="noStrike">
                <a:solidFill>
                  <a:srgbClr val="000000"/>
                </a:solidFill>
                <a:latin typeface="Marianne"/>
              </a:rPr>
              <a:t>des</a:t>
            </a:r>
            <a:r>
              <a:rPr b="1" lang="fr-FR" sz="1800" spc="-1" strike="noStrike">
                <a:solidFill>
                  <a:srgbClr val="6666ff"/>
                </a:solidFill>
                <a:latin typeface="Marianne"/>
              </a:rPr>
              <a:t> </a:t>
            </a:r>
            <a:r>
              <a:rPr b="1" lang="fr-FR" sz="1800" spc="-1" strike="noStrike">
                <a:solidFill>
                  <a:srgbClr val="002060"/>
                </a:solidFill>
                <a:latin typeface="Marianne"/>
              </a:rPr>
              <a:t>flux</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algn="ctr">
              <a:lnSpc>
                <a:spcPct val="100000"/>
              </a:lnSpc>
              <a:tabLst>
                <a:tab algn="l" pos="0"/>
              </a:tabLst>
            </a:pPr>
            <a:r>
              <a:rPr b="1" lang="fr-FR" sz="1800" spc="-1" strike="noStrike">
                <a:solidFill>
                  <a:srgbClr val="002060"/>
                </a:solidFill>
                <a:latin typeface="Marianne"/>
              </a:rPr>
              <a:t>Systèmes de suivi des contenants :  </a:t>
            </a:r>
            <a:endParaRPr b="0" lang="fr-FR" sz="1800" spc="-1" strike="noStrike">
              <a:solidFill>
                <a:srgbClr val="000000"/>
              </a:solidFill>
              <a:latin typeface="Arial"/>
            </a:endParaRPr>
          </a:p>
          <a:p>
            <a:pPr marL="285840" indent="-285840">
              <a:lnSpc>
                <a:spcPct val="100000"/>
              </a:lnSpc>
              <a:buClr>
                <a:srgbClr val="002060"/>
              </a:buClr>
              <a:buFont typeface="Arial"/>
              <a:buChar char="•"/>
              <a:tabLst>
                <a:tab algn="l" pos="0"/>
              </a:tabLst>
            </a:pPr>
            <a:r>
              <a:rPr b="1" lang="fr-FR" sz="1800" spc="-1" strike="noStrike">
                <a:solidFill>
                  <a:srgbClr val="002060"/>
                </a:solidFill>
                <a:latin typeface="Marianne"/>
              </a:rPr>
              <a:t>Etiquettes</a:t>
            </a:r>
            <a:r>
              <a:rPr b="1" lang="fr-FR" sz="1800" spc="-1" strike="noStrike">
                <a:solidFill>
                  <a:srgbClr val="6666ff"/>
                </a:solidFill>
                <a:latin typeface="Marianne"/>
              </a:rPr>
              <a:t> </a:t>
            </a:r>
            <a:r>
              <a:rPr b="0" lang="fr-FR" sz="1800" spc="-1" strike="noStrike">
                <a:solidFill>
                  <a:srgbClr val="000000"/>
                </a:solidFill>
                <a:latin typeface="Marianne"/>
              </a:rPr>
              <a:t>(dont systèmes QR code ou RFID ) </a:t>
            </a:r>
            <a:endParaRPr b="0" lang="fr-FR" sz="1800" spc="-1" strike="noStrike">
              <a:solidFill>
                <a:srgbClr val="000000"/>
              </a:solidFill>
              <a:latin typeface="Arial"/>
            </a:endParaRPr>
          </a:p>
          <a:p>
            <a:pPr marL="285840" indent="-285840">
              <a:lnSpc>
                <a:spcPct val="100000"/>
              </a:lnSpc>
              <a:buClr>
                <a:srgbClr val="002060"/>
              </a:buClr>
              <a:buFont typeface="Arial"/>
              <a:buChar char="•"/>
              <a:tabLst>
                <a:tab algn="l" pos="0"/>
              </a:tabLst>
            </a:pPr>
            <a:r>
              <a:rPr b="1" lang="fr-FR" sz="1800" spc="-1" strike="noStrike">
                <a:solidFill>
                  <a:srgbClr val="002060"/>
                </a:solidFill>
                <a:latin typeface="Marianne"/>
              </a:rPr>
              <a:t>Gravures</a:t>
            </a:r>
            <a:r>
              <a:rPr b="1" lang="fr-FR" sz="1800" spc="-1" strike="noStrike">
                <a:solidFill>
                  <a:srgbClr val="6666ff"/>
                </a:solidFill>
                <a:latin typeface="Marianne"/>
              </a:rPr>
              <a:t> </a:t>
            </a:r>
            <a:r>
              <a:rPr b="0" lang="fr-FR" sz="1800" spc="-1" strike="noStrike">
                <a:solidFill>
                  <a:srgbClr val="000000"/>
                </a:solidFill>
                <a:latin typeface="Marianne"/>
              </a:rPr>
              <a:t>(laser ou micro gravure à percussion) </a:t>
            </a:r>
            <a:endParaRPr b="0" lang="fr-FR" sz="1800" spc="-1" strike="noStrike">
              <a:solidFill>
                <a:srgbClr val="000000"/>
              </a:solidFill>
              <a:latin typeface="Arial"/>
            </a:endParaRPr>
          </a:p>
          <a:p>
            <a:pPr marL="285840" indent="-285840">
              <a:lnSpc>
                <a:spcPct val="100000"/>
              </a:lnSpc>
              <a:buClr>
                <a:srgbClr val="002060"/>
              </a:buClr>
              <a:buFont typeface="Arial"/>
              <a:buChar char="•"/>
              <a:tabLst>
                <a:tab algn="l" pos="0"/>
              </a:tabLst>
            </a:pPr>
            <a:r>
              <a:rPr b="1" lang="fr-FR" sz="1800" spc="-1" strike="noStrike">
                <a:solidFill>
                  <a:srgbClr val="002060"/>
                </a:solidFill>
                <a:latin typeface="Marianne"/>
              </a:rPr>
              <a:t>Marquage au jet d’encre</a:t>
            </a:r>
            <a:r>
              <a:rPr b="1" lang="fr-FR" sz="1800" spc="-1" strike="noStrike">
                <a:solidFill>
                  <a:srgbClr val="000000"/>
                </a:solidFill>
                <a:latin typeface="Marianne"/>
              </a:rPr>
              <a:t>. </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p:txBody>
      </p:sp>
      <p:sp>
        <p:nvSpPr>
          <p:cNvPr id="489" name="Rectangle 13"/>
          <p:cNvSpPr/>
          <p:nvPr/>
        </p:nvSpPr>
        <p:spPr>
          <a:xfrm>
            <a:off x="7170480" y="2226960"/>
            <a:ext cx="4905000" cy="3990600"/>
          </a:xfrm>
          <a:prstGeom prst="rect">
            <a:avLst/>
          </a:prstGeom>
          <a:solidFill>
            <a:schemeClr val="bg1"/>
          </a:solidFill>
          <a:ln>
            <a:solidFill>
              <a:srgbClr val="6666ff"/>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fr-FR" sz="1800" spc="-1" strike="noStrike">
              <a:solidFill>
                <a:srgbClr val="000000"/>
              </a:solidFill>
              <a:latin typeface="Arial"/>
            </a:endParaRPr>
          </a:p>
          <a:p>
            <a:pPr algn="ctr">
              <a:lnSpc>
                <a:spcPct val="100000"/>
              </a:lnSpc>
              <a:tabLst>
                <a:tab algn="l" pos="0"/>
              </a:tabLst>
            </a:pPr>
            <a:r>
              <a:rPr b="0" lang="fr-FR" sz="1800" spc="-1" strike="noStrike" u="sng">
                <a:solidFill>
                  <a:srgbClr val="002060"/>
                </a:solidFill>
                <a:uFillTx/>
                <a:latin typeface="Marianne"/>
              </a:rPr>
              <a:t>Choix basés sur les priorités spécifiques</a:t>
            </a:r>
            <a:endParaRPr b="0" lang="fr-FR" sz="1800" spc="-1" strike="noStrike">
              <a:solidFill>
                <a:srgbClr val="000000"/>
              </a:solidFill>
              <a:latin typeface="Arial"/>
            </a:endParaRPr>
          </a:p>
          <a:p>
            <a:pPr algn="ctr">
              <a:lnSpc>
                <a:spcPct val="100000"/>
              </a:lnSpc>
              <a:tabLst>
                <a:tab algn="l" pos="0"/>
              </a:tabLst>
            </a:pPr>
            <a:r>
              <a:rPr b="1" lang="fr-FR" sz="1800" spc="-1" strike="noStrike">
                <a:solidFill>
                  <a:srgbClr val="002060"/>
                </a:solidFill>
                <a:latin typeface="Marianne"/>
              </a:rPr>
              <a:t>Durabilité, performances de lecture, possibilité d'écriture de données, pertinence métier et coûts. </a:t>
            </a:r>
            <a:endParaRPr b="0" lang="fr-FR" sz="1800" spc="-1" strike="noStrike">
              <a:solidFill>
                <a:srgbClr val="000000"/>
              </a:solidFill>
              <a:latin typeface="Arial"/>
            </a:endParaRPr>
          </a:p>
          <a:p>
            <a:pPr marL="285840" indent="-285840">
              <a:lnSpc>
                <a:spcPct val="100000"/>
              </a:lnSpc>
              <a:buClr>
                <a:srgbClr val="000000"/>
              </a:buClr>
              <a:buFont typeface="Arial"/>
              <a:buChar char="•"/>
              <a:tabLst>
                <a:tab algn="l" pos="0"/>
              </a:tabLst>
            </a:pPr>
            <a:r>
              <a:rPr b="0" lang="fr-FR" sz="1800" spc="-1" strike="noStrike">
                <a:solidFill>
                  <a:srgbClr val="000000"/>
                </a:solidFill>
                <a:latin typeface="Marianne"/>
              </a:rPr>
              <a:t>Technologies de gravure laser et RFID : haute durabilité/performances de lecture &gt;</a:t>
            </a:r>
            <a:endParaRPr b="0" lang="fr-FR" sz="1800" spc="-1" strike="noStrike">
              <a:solidFill>
                <a:srgbClr val="000000"/>
              </a:solidFill>
              <a:latin typeface="Arial"/>
            </a:endParaRPr>
          </a:p>
          <a:p>
            <a:pPr marL="285840" indent="-285840">
              <a:lnSpc>
                <a:spcPct val="100000"/>
              </a:lnSpc>
              <a:buClr>
                <a:srgbClr val="000000"/>
              </a:buClr>
              <a:buFont typeface="Arial"/>
              <a:buChar char="•"/>
              <a:tabLst>
                <a:tab algn="l" pos="0"/>
              </a:tabLst>
            </a:pPr>
            <a:r>
              <a:rPr b="0" lang="fr-FR" sz="1800" spc="-1" strike="noStrike">
                <a:solidFill>
                  <a:srgbClr val="000000"/>
                </a:solidFill>
                <a:latin typeface="Marianne"/>
              </a:rPr>
              <a:t>QR-code/marquage jet d'encre : + économiques mais - durables</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r>
              <a:rPr b="1" lang="fr-FR" sz="1800" spc="-1" strike="noStrike">
                <a:solidFill>
                  <a:srgbClr val="002060"/>
                </a:solidFill>
                <a:latin typeface="Marianne"/>
              </a:rPr>
              <a:t>-&gt; Matériaux/colle utilisés  choisis pour répondre aux normes.</a:t>
            </a:r>
            <a:endParaRPr b="0" lang="fr-FR" sz="1800" spc="-1" strike="noStrike">
              <a:solidFill>
                <a:srgbClr val="000000"/>
              </a:solidFill>
              <a:latin typeface="Arial"/>
            </a:endParaRPr>
          </a:p>
        </p:txBody>
      </p:sp>
      <p:pic>
        <p:nvPicPr>
          <p:cNvPr id="490" name="Image 5" descr=""/>
          <p:cNvPicPr/>
          <p:nvPr/>
        </p:nvPicPr>
        <p:blipFill>
          <a:blip r:embed="rId1"/>
          <a:srcRect l="33293" t="0" r="28150" b="0"/>
          <a:stretch/>
        </p:blipFill>
        <p:spPr>
          <a:xfrm>
            <a:off x="4476600" y="2226960"/>
            <a:ext cx="2533680" cy="369540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ftr" idx="103"/>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492" name="PlaceHolder 2"/>
          <p:cNvSpPr>
            <a:spLocks noGrp="1"/>
          </p:cNvSpPr>
          <p:nvPr>
            <p:ph type="sldNum" idx="104"/>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3BB3A3C5-E1D3-4591-AB39-B5EAC64B8486}"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493" name="PlaceHolder 3"/>
          <p:cNvSpPr>
            <a:spLocks noGrp="1"/>
          </p:cNvSpPr>
          <p:nvPr>
            <p:ph/>
          </p:nvPr>
        </p:nvSpPr>
        <p:spPr>
          <a:xfrm>
            <a:off x="486720" y="1047240"/>
            <a:ext cx="10445040" cy="49824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COMMENT APPREHENDER LES ENJEUX ERGONOMIQUES ?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gn="just">
              <a:lnSpc>
                <a:spcPct val="107000"/>
              </a:lnSpc>
              <a:spcAft>
                <a:spcPts val="799"/>
              </a:spcAft>
              <a:buNone/>
              <a:tabLst>
                <a:tab algn="l" pos="0"/>
              </a:tabLst>
            </a:pPr>
            <a:r>
              <a:rPr b="1" lang="fr-FR" sz="1400" spc="-1" strike="noStrike">
                <a:solidFill>
                  <a:srgbClr val="000000"/>
                </a:solidFill>
                <a:latin typeface="Marianne"/>
                <a:ea typeface="Calibri"/>
              </a:rPr>
              <a:t> </a:t>
            </a:r>
            <a:endParaRPr b="0" lang="fr-FR" sz="14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494" name="PlaceHolder 4"/>
          <p:cNvSpPr>
            <a:spLocks noGrp="1"/>
          </p:cNvSpPr>
          <p:nvPr>
            <p:ph type="dt" idx="105"/>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495" name="Rectangle 12"/>
          <p:cNvSpPr/>
          <p:nvPr/>
        </p:nvSpPr>
        <p:spPr>
          <a:xfrm>
            <a:off x="289080" y="1668600"/>
            <a:ext cx="11902680" cy="12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285840" indent="-285840">
              <a:lnSpc>
                <a:spcPct val="100000"/>
              </a:lnSpc>
              <a:buClr>
                <a:srgbClr val="c00000"/>
              </a:buClr>
              <a:buFont typeface="Wingdings" charset="2"/>
              <a:buChar char=""/>
            </a:pPr>
            <a:r>
              <a:rPr b="1" lang="fr-FR" sz="1800" spc="-1" strike="noStrike">
                <a:solidFill>
                  <a:srgbClr val="002060"/>
                </a:solidFill>
                <a:latin typeface="Marianne"/>
              </a:rPr>
              <a:t>Approche intégrative « systèmes de travail » </a:t>
            </a:r>
            <a:r>
              <a:rPr b="0" lang="fr-FR" sz="1800" spc="-1" strike="noStrike">
                <a:solidFill>
                  <a:srgbClr val="000000"/>
                </a:solidFill>
                <a:latin typeface="Marianne"/>
              </a:rPr>
              <a:t>: prendre les situations de travail dans leur globalité pour viser une performance globale</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marL="285840" indent="-285840">
              <a:lnSpc>
                <a:spcPct val="100000"/>
              </a:lnSpc>
              <a:buClr>
                <a:srgbClr val="c00000"/>
              </a:buClr>
              <a:buFont typeface="Wingdings" charset="2"/>
              <a:buChar char=""/>
            </a:pPr>
            <a:r>
              <a:rPr b="0" lang="fr-FR" sz="1800" spc="-1" strike="noStrike">
                <a:solidFill>
                  <a:srgbClr val="000000"/>
                </a:solidFill>
                <a:latin typeface="Marianne"/>
              </a:rPr>
              <a:t>Approche centrée sur l’</a:t>
            </a:r>
            <a:r>
              <a:rPr b="1" lang="fr-FR" sz="1800" spc="-1" strike="noStrike">
                <a:solidFill>
                  <a:srgbClr val="002060"/>
                </a:solidFill>
                <a:latin typeface="Marianne"/>
              </a:rPr>
              <a:t>accompagnement à la conduite au changement</a:t>
            </a:r>
            <a:endParaRPr b="0" lang="fr-FR" sz="1800" spc="-1" strike="noStrike">
              <a:solidFill>
                <a:srgbClr val="000000"/>
              </a:solidFill>
              <a:latin typeface="Arial"/>
            </a:endParaRPr>
          </a:p>
        </p:txBody>
      </p:sp>
      <p:sp>
        <p:nvSpPr>
          <p:cNvPr id="496" name="Rectangle 8"/>
          <p:cNvSpPr/>
          <p:nvPr/>
        </p:nvSpPr>
        <p:spPr>
          <a:xfrm>
            <a:off x="289080" y="3179520"/>
            <a:ext cx="5062680" cy="3116160"/>
          </a:xfrm>
          <a:prstGeom prst="rect">
            <a:avLst/>
          </a:prstGeom>
          <a:solidFill>
            <a:schemeClr val="bg1"/>
          </a:solidFill>
          <a:ln>
            <a:solidFill>
              <a:srgbClr val="00206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r>
              <a:rPr b="0" lang="fr-FR" sz="1800" spc="-1" strike="noStrike">
                <a:solidFill>
                  <a:srgbClr val="000000"/>
                </a:solidFill>
                <a:latin typeface="Marianne"/>
              </a:rPr>
              <a:t>Cible </a:t>
            </a:r>
            <a:r>
              <a:rPr b="0" lang="fr-FR" sz="1800" spc="-1" strike="noStrike">
                <a:solidFill>
                  <a:srgbClr val="002060"/>
                </a:solidFill>
                <a:latin typeface="Marianne"/>
              </a:rPr>
              <a:t>l’</a:t>
            </a:r>
            <a:r>
              <a:rPr b="1" lang="fr-FR" sz="1800" spc="-1" strike="noStrike">
                <a:solidFill>
                  <a:srgbClr val="002060"/>
                </a:solidFill>
                <a:latin typeface="Marianne"/>
              </a:rPr>
              <a:t>ensemble des process </a:t>
            </a:r>
            <a:r>
              <a:rPr b="0" lang="fr-FR" sz="1800" spc="-1" strike="noStrike">
                <a:solidFill>
                  <a:srgbClr val="002060"/>
                </a:solidFill>
                <a:latin typeface="Marianne"/>
              </a:rPr>
              <a:t>: </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Livraison des contenants </a:t>
            </a:r>
            <a:r>
              <a:rPr b="0" lang="fr-FR" sz="1800" spc="-1" strike="noStrike">
                <a:solidFill>
                  <a:srgbClr val="000000"/>
                </a:solidFill>
                <a:latin typeface="Marianne"/>
              </a:rPr>
              <a:t>(ex : véhicules adaptés, mise en place de rampes, …)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Lavage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Organisation des manipulations amont et aval</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Organisation spatiale et matérielle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Intégration de nouvelles activités </a:t>
            </a:r>
            <a:r>
              <a:rPr b="0" lang="fr-FR" sz="1800" spc="-1" strike="noStrike">
                <a:solidFill>
                  <a:srgbClr val="000000"/>
                </a:solidFill>
                <a:latin typeface="Marianne"/>
              </a:rPr>
              <a:t>(dérochage, stockage, empilement, désempilement des contenants, …).</a:t>
            </a:r>
            <a:endParaRPr b="0" lang="fr-FR" sz="1800" spc="-1" strike="noStrike">
              <a:solidFill>
                <a:srgbClr val="000000"/>
              </a:solidFill>
              <a:latin typeface="Arial"/>
            </a:endParaRPr>
          </a:p>
        </p:txBody>
      </p:sp>
      <p:sp>
        <p:nvSpPr>
          <p:cNvPr id="497" name="Rectangle 9"/>
          <p:cNvSpPr/>
          <p:nvPr/>
        </p:nvSpPr>
        <p:spPr>
          <a:xfrm>
            <a:off x="7381800" y="3146760"/>
            <a:ext cx="4809960" cy="3098160"/>
          </a:xfrm>
          <a:prstGeom prst="rect">
            <a:avLst/>
          </a:prstGeom>
          <a:solidFill>
            <a:schemeClr val="bg1"/>
          </a:solidFill>
          <a:ln>
            <a:solidFill>
              <a:srgbClr val="00206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tabLst>
                <a:tab algn="l" pos="0"/>
              </a:tabLst>
            </a:pPr>
            <a:r>
              <a:rPr b="0" lang="fr-FR" sz="1800" spc="-1" strike="noStrike">
                <a:solidFill>
                  <a:srgbClr val="000000"/>
                </a:solidFill>
                <a:latin typeface="Marianne"/>
              </a:rPr>
              <a:t>Plusieurs types d’actions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Technique</a:t>
            </a:r>
            <a:r>
              <a:rPr b="0" lang="fr-FR" sz="1800" spc="-1" strike="noStrike">
                <a:solidFill>
                  <a:srgbClr val="000000"/>
                </a:solidFill>
                <a:latin typeface="Marianne"/>
              </a:rPr>
              <a:t> (moyens matériels)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Réorganisation de l’espace </a:t>
            </a:r>
            <a:r>
              <a:rPr b="0" lang="fr-FR" sz="1800" spc="-1" strike="noStrike">
                <a:solidFill>
                  <a:srgbClr val="000000"/>
                </a:solidFill>
                <a:latin typeface="Marianne"/>
              </a:rPr>
              <a:t>(implantation du matériel, localisation des manipulations)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Réorganisation des process </a:t>
            </a:r>
            <a:r>
              <a:rPr b="0" lang="fr-FR" sz="1800" spc="-1" strike="noStrike">
                <a:solidFill>
                  <a:srgbClr val="000000"/>
                </a:solidFill>
                <a:latin typeface="Marianne"/>
              </a:rPr>
              <a:t>de travail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Formation du personnel </a:t>
            </a:r>
            <a:endParaRPr b="0" lang="fr-FR" sz="1800" spc="-1" strike="noStrike">
              <a:solidFill>
                <a:srgbClr val="000000"/>
              </a:solidFill>
              <a:latin typeface="Arial"/>
            </a:endParaRPr>
          </a:p>
          <a:p>
            <a:pPr marL="285840" indent="-285840">
              <a:lnSpc>
                <a:spcPct val="100000"/>
              </a:lnSpc>
              <a:buClr>
                <a:srgbClr val="002060"/>
              </a:buClr>
              <a:buFont typeface="Wingdings" charset="2"/>
              <a:buChar char=""/>
              <a:tabLst>
                <a:tab algn="l" pos="0"/>
              </a:tabLst>
            </a:pPr>
            <a:r>
              <a:rPr b="1" lang="fr-FR" sz="1800" spc="-1" strike="noStrike">
                <a:solidFill>
                  <a:srgbClr val="002060"/>
                </a:solidFill>
                <a:latin typeface="Marianne"/>
              </a:rPr>
              <a:t>Changement de ressources </a:t>
            </a:r>
            <a:r>
              <a:rPr b="0" lang="fr-FR" sz="1800" spc="-1" strike="noStrike">
                <a:solidFill>
                  <a:srgbClr val="000000"/>
                </a:solidFill>
                <a:latin typeface="Marianne"/>
              </a:rPr>
              <a:t>(nombre d’ETP). </a:t>
            </a:r>
            <a:endParaRPr b="0" lang="fr-FR" sz="1800" spc="-1" strike="noStrike">
              <a:solidFill>
                <a:srgbClr val="000000"/>
              </a:solidFill>
              <a:latin typeface="Arial"/>
            </a:endParaRPr>
          </a:p>
        </p:txBody>
      </p:sp>
      <p:pic>
        <p:nvPicPr>
          <p:cNvPr id="498" name="Image 1" descr=""/>
          <p:cNvPicPr/>
          <p:nvPr/>
        </p:nvPicPr>
        <p:blipFill>
          <a:blip r:embed="rId1"/>
          <a:srcRect l="25855" t="0" r="46801" b="16160"/>
          <a:stretch/>
        </p:blipFill>
        <p:spPr>
          <a:xfrm>
            <a:off x="5468040" y="3146760"/>
            <a:ext cx="1796760" cy="30981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479880" y="1199880"/>
            <a:ext cx="11231640" cy="959760"/>
          </a:xfrm>
          <a:prstGeom prst="rect">
            <a:avLst/>
          </a:prstGeom>
          <a:noFill/>
          <a:ln w="0">
            <a:noFill/>
          </a:ln>
        </p:spPr>
        <p:txBody>
          <a:bodyPr lIns="0" rIns="0" tIns="0" bIns="0" anchor="t">
            <a:noAutofit/>
          </a:bodyPr>
          <a:p>
            <a:pPr indent="0">
              <a:lnSpc>
                <a:spcPct val="90000"/>
              </a:lnSpc>
              <a:buNone/>
            </a:pPr>
            <a:r>
              <a:rPr b="1" lang="fr-FR" sz="3400" spc="-1" strike="noStrike">
                <a:solidFill>
                  <a:srgbClr val="000000"/>
                </a:solidFill>
                <a:latin typeface="Marianne"/>
              </a:rPr>
              <a:t>Ordre du jour</a:t>
            </a:r>
            <a:endParaRPr b="0" lang="fr-FR" sz="3400" spc="-1" strike="noStrike">
              <a:solidFill>
                <a:srgbClr val="000000"/>
              </a:solidFill>
              <a:latin typeface="Marianne"/>
            </a:endParaRPr>
          </a:p>
        </p:txBody>
      </p:sp>
      <p:sp>
        <p:nvSpPr>
          <p:cNvPr id="322" name="PlaceHolder 2"/>
          <p:cNvSpPr>
            <a:spLocks noGrp="1"/>
          </p:cNvSpPr>
          <p:nvPr>
            <p:ph/>
          </p:nvPr>
        </p:nvSpPr>
        <p:spPr>
          <a:xfrm>
            <a:off x="479880" y="2160000"/>
            <a:ext cx="6338520" cy="4044600"/>
          </a:xfrm>
          <a:prstGeom prst="rect">
            <a:avLst/>
          </a:prstGeom>
          <a:noFill/>
          <a:ln w="0">
            <a:noFill/>
          </a:ln>
        </p:spPr>
        <p:txBody>
          <a:bodyPr lIns="0" rIns="0" tIns="0" bIns="0" anchor="t">
            <a:noAutofit/>
          </a:bodyPr>
          <a:p>
            <a:pPr marL="191880" indent="-191880">
              <a:lnSpc>
                <a:spcPct val="100000"/>
              </a:lnSpc>
              <a:spcBef>
                <a:spcPts val="533"/>
              </a:spcBef>
              <a:spcAft>
                <a:spcPts val="1066"/>
              </a:spcAft>
              <a:buClr>
                <a:srgbClr val="92d050"/>
              </a:buClr>
              <a:buFont typeface="Marianne"/>
              <a:buAutoNum type="arabicPeriod"/>
            </a:pPr>
            <a:r>
              <a:rPr b="1" lang="fr-FR" sz="2660" spc="-1" strike="noStrike">
                <a:solidFill>
                  <a:srgbClr val="000000"/>
                </a:solidFill>
                <a:latin typeface="Marianne"/>
              </a:rPr>
              <a:t> </a:t>
            </a:r>
            <a:r>
              <a:rPr b="1" lang="fr-FR" sz="2660" spc="-1" strike="noStrike">
                <a:solidFill>
                  <a:srgbClr val="000000"/>
                </a:solidFill>
                <a:latin typeface="Marianne"/>
              </a:rPr>
              <a:t>Décryptage de la réglementation </a:t>
            </a:r>
            <a:endParaRPr b="0" lang="fr-FR" sz="2660" spc="-1" strike="noStrike">
              <a:solidFill>
                <a:srgbClr val="000000"/>
              </a:solidFill>
              <a:latin typeface="Marianne"/>
            </a:endParaRPr>
          </a:p>
          <a:p>
            <a:pPr marL="191880" indent="-191880">
              <a:lnSpc>
                <a:spcPct val="100000"/>
              </a:lnSpc>
              <a:spcBef>
                <a:spcPts val="533"/>
              </a:spcBef>
              <a:spcAft>
                <a:spcPts val="1066"/>
              </a:spcAft>
              <a:buClr>
                <a:srgbClr val="92d050"/>
              </a:buClr>
              <a:buFont typeface="Marianne"/>
              <a:buAutoNum type="arabicPeriod"/>
            </a:pPr>
            <a:r>
              <a:rPr b="1" lang="fr-FR" sz="2660" spc="-1" strike="noStrike">
                <a:solidFill>
                  <a:srgbClr val="000000"/>
                </a:solidFill>
                <a:latin typeface="Marianne"/>
              </a:rPr>
              <a:t>Présentation de différents outils d'aide à la décision : solutions de contenants, de lavage, de traçabilité et d'ergonomie</a:t>
            </a:r>
            <a:endParaRPr b="0" lang="fr-FR" sz="2660" spc="-1" strike="noStrike">
              <a:solidFill>
                <a:srgbClr val="000000"/>
              </a:solidFill>
              <a:latin typeface="Marianne"/>
            </a:endParaRPr>
          </a:p>
          <a:p>
            <a:pPr marL="191880" indent="-191880">
              <a:lnSpc>
                <a:spcPct val="100000"/>
              </a:lnSpc>
              <a:spcBef>
                <a:spcPts val="533"/>
              </a:spcBef>
              <a:spcAft>
                <a:spcPts val="1066"/>
              </a:spcAft>
              <a:buClr>
                <a:srgbClr val="92d050"/>
              </a:buClr>
              <a:buFont typeface="Marianne"/>
              <a:buAutoNum type="arabicPeriod"/>
            </a:pPr>
            <a:r>
              <a:rPr b="1" lang="fr-FR" sz="2660" spc="-1" strike="noStrike">
                <a:solidFill>
                  <a:srgbClr val="000000"/>
                </a:solidFill>
                <a:latin typeface="Marianne"/>
              </a:rPr>
              <a:t> </a:t>
            </a:r>
            <a:r>
              <a:rPr b="1" lang="fr-FR" sz="2660" spc="-1" strike="noStrike">
                <a:solidFill>
                  <a:srgbClr val="000000"/>
                </a:solidFill>
                <a:latin typeface="Marianne"/>
              </a:rPr>
              <a:t>Récapitulatif des dispositifs de financements existants </a:t>
            </a:r>
            <a:endParaRPr b="0" lang="fr-FR" sz="2660" spc="-1" strike="noStrike">
              <a:solidFill>
                <a:srgbClr val="000000"/>
              </a:solidFill>
              <a:latin typeface="Marianne"/>
            </a:endParaRPr>
          </a:p>
          <a:p>
            <a:pPr marL="191880" indent="-191880">
              <a:lnSpc>
                <a:spcPct val="100000"/>
              </a:lnSpc>
              <a:spcBef>
                <a:spcPts val="533"/>
              </a:spcBef>
              <a:spcAft>
                <a:spcPts val="1066"/>
              </a:spcAft>
              <a:buClr>
                <a:srgbClr val="92d050"/>
              </a:buClr>
              <a:buFont typeface="Marianne"/>
              <a:buAutoNum type="arabicPeriod"/>
            </a:pPr>
            <a:r>
              <a:rPr b="1" lang="fr-FR" sz="2660" spc="-1" strike="noStrike">
                <a:solidFill>
                  <a:srgbClr val="000000"/>
                </a:solidFill>
                <a:latin typeface="Marianne"/>
              </a:rPr>
              <a:t> </a:t>
            </a:r>
            <a:r>
              <a:rPr b="1" lang="fr-FR" sz="2660" spc="-1" strike="noStrike">
                <a:solidFill>
                  <a:srgbClr val="000000"/>
                </a:solidFill>
                <a:latin typeface="Marianne"/>
              </a:rPr>
              <a:t>Echanges </a:t>
            </a:r>
            <a:endParaRPr b="0" lang="fr-FR" sz="2660" spc="-1" strike="noStrike">
              <a:solidFill>
                <a:srgbClr val="000000"/>
              </a:solidFill>
              <a:latin typeface="Marianne"/>
            </a:endParaRPr>
          </a:p>
          <a:p>
            <a:pPr indent="0">
              <a:lnSpc>
                <a:spcPct val="100000"/>
              </a:lnSpc>
              <a:spcBef>
                <a:spcPts val="533"/>
              </a:spcBef>
              <a:spcAft>
                <a:spcPts val="1066"/>
              </a:spcAft>
              <a:buNone/>
            </a:pPr>
            <a:endParaRPr b="0" lang="fr-FR" sz="2660" spc="-1" strike="noStrike">
              <a:solidFill>
                <a:srgbClr val="000000"/>
              </a:solidFill>
              <a:latin typeface="Marianne"/>
            </a:endParaRPr>
          </a:p>
          <a:p>
            <a:pPr indent="0">
              <a:lnSpc>
                <a:spcPct val="100000"/>
              </a:lnSpc>
              <a:spcBef>
                <a:spcPts val="533"/>
              </a:spcBef>
              <a:spcAft>
                <a:spcPts val="1066"/>
              </a:spcAft>
              <a:buNone/>
            </a:pPr>
            <a:endParaRPr b="0" lang="fr-FR" sz="1400" spc="-1" strike="noStrike">
              <a:solidFill>
                <a:srgbClr val="000000"/>
              </a:solidFill>
              <a:latin typeface="Marianne"/>
            </a:endParaRPr>
          </a:p>
          <a:p>
            <a:pPr indent="0">
              <a:lnSpc>
                <a:spcPct val="100000"/>
              </a:lnSpc>
              <a:spcBef>
                <a:spcPts val="533"/>
              </a:spcBef>
              <a:spcAft>
                <a:spcPts val="1066"/>
              </a:spcAft>
              <a:buNone/>
            </a:pPr>
            <a:endParaRPr b="0" lang="fr-FR" sz="1400" spc="-1" strike="noStrike">
              <a:solidFill>
                <a:srgbClr val="000000"/>
              </a:solidFill>
              <a:latin typeface="Marianne"/>
            </a:endParaRPr>
          </a:p>
          <a:p>
            <a:pPr indent="0">
              <a:lnSpc>
                <a:spcPct val="100000"/>
              </a:lnSpc>
              <a:spcBef>
                <a:spcPts val="799"/>
              </a:spcBef>
              <a:spcAft>
                <a:spcPts val="1066"/>
              </a:spcAft>
              <a:buNone/>
            </a:pPr>
            <a:endParaRPr b="0" lang="fr-FR" sz="1260" spc="-1" strike="noStrike">
              <a:solidFill>
                <a:srgbClr val="000000"/>
              </a:solidFill>
              <a:latin typeface="Marianne"/>
            </a:endParaRPr>
          </a:p>
        </p:txBody>
      </p:sp>
      <p:sp>
        <p:nvSpPr>
          <p:cNvPr id="323" name="PlaceHolder 3"/>
          <p:cNvSpPr>
            <a:spLocks noGrp="1"/>
          </p:cNvSpPr>
          <p:nvPr>
            <p:ph type="sldNum" idx="29"/>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CDDED7E6-4E4F-422A-842D-7CDBE46CBD39}"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24" name="PlaceHolder 4"/>
          <p:cNvSpPr>
            <a:spLocks noGrp="1"/>
          </p:cNvSpPr>
          <p:nvPr>
            <p:ph type="dt" idx="30"/>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325" name="PlaceHolder 5"/>
          <p:cNvSpPr>
            <a:spLocks noGrp="1"/>
          </p:cNvSpPr>
          <p:nvPr>
            <p:ph type="ftr" idx="31"/>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DGAL/BPAL</a:t>
            </a:r>
            <a:endParaRPr b="0" lang="fr-FR" sz="1000" spc="-1" strike="noStrike">
              <a:solidFill>
                <a:srgbClr val="000000"/>
              </a:solidFill>
              <a:latin typeface="Times New Roman"/>
            </a:endParaRPr>
          </a:p>
        </p:txBody>
      </p:sp>
      <p:pic>
        <p:nvPicPr>
          <p:cNvPr id="326" name="Image 3" descr=""/>
          <p:cNvPicPr/>
          <p:nvPr/>
        </p:nvPicPr>
        <p:blipFill>
          <a:blip r:embed="rId1"/>
          <a:srcRect l="16455" t="0" r="11596" b="0"/>
          <a:stretch/>
        </p:blipFill>
        <p:spPr>
          <a:xfrm>
            <a:off x="6987960" y="2160000"/>
            <a:ext cx="4728240" cy="369540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PlaceHolder 1"/>
          <p:cNvSpPr>
            <a:spLocks noGrp="1"/>
          </p:cNvSpPr>
          <p:nvPr>
            <p:ph type="sldNum" idx="106"/>
          </p:nvPr>
        </p:nvSpPr>
        <p:spPr>
          <a:xfrm>
            <a:off x="11887200" y="6572520"/>
            <a:ext cx="304560" cy="285120"/>
          </a:xfrm>
          <a:prstGeom prst="rect">
            <a:avLst/>
          </a:prstGeom>
          <a:noFill/>
          <a:ln w="0">
            <a:noFill/>
          </a:ln>
        </p:spPr>
        <p:txBody>
          <a:bodyPr lIns="0" rIns="0" tIns="0" bIns="0" anchor="ctr">
            <a:noAutofit/>
          </a:bodyPr>
          <a:lstStyle>
            <a:lvl1pPr indent="0" algn="ctr">
              <a:lnSpc>
                <a:spcPct val="100000"/>
              </a:lnSpc>
              <a:buNone/>
              <a:tabLst>
                <a:tab algn="l" pos="0"/>
              </a:tabLst>
              <a:defRPr b="0" lang="fr" sz="939" spc="-1" strike="noStrike">
                <a:solidFill>
                  <a:srgbClr val="595959"/>
                </a:solidFill>
                <a:latin typeface="Montserrat Light"/>
                <a:ea typeface="Montserrat Light"/>
              </a:defRPr>
            </a:lvl1pPr>
          </a:lstStyle>
          <a:p>
            <a:pPr indent="0" algn="ctr">
              <a:lnSpc>
                <a:spcPct val="100000"/>
              </a:lnSpc>
              <a:buNone/>
              <a:tabLst>
                <a:tab algn="l" pos="0"/>
              </a:tabLst>
            </a:pPr>
            <a:fld id="{99028558-E5AB-4115-8C0B-D4F6B59B13DA}" type="slidenum">
              <a:rPr b="0" lang="fr" sz="939" spc="-1" strike="noStrike">
                <a:solidFill>
                  <a:srgbClr val="595959"/>
                </a:solidFill>
                <a:latin typeface="Montserrat Light"/>
                <a:ea typeface="Montserrat Light"/>
              </a:rPr>
              <a:t>&lt;numéro&gt;</a:t>
            </a:fld>
            <a:endParaRPr b="0" lang="fr-FR" sz="939" spc="-1" strike="noStrike">
              <a:solidFill>
                <a:srgbClr val="000000"/>
              </a:solidFill>
              <a:latin typeface="Times New Roman"/>
            </a:endParaRPr>
          </a:p>
        </p:txBody>
      </p:sp>
      <p:pic>
        <p:nvPicPr>
          <p:cNvPr id="500" name="Google Shape;190;p22" descr=""/>
          <p:cNvPicPr/>
          <p:nvPr/>
        </p:nvPicPr>
        <p:blipFill>
          <a:blip r:embed="rId1">
            <a:alphaModFix amt="15000"/>
          </a:blip>
          <a:srcRect l="70681" t="0" r="0" b="0"/>
          <a:stretch/>
        </p:blipFill>
        <p:spPr>
          <a:xfrm>
            <a:off x="0" y="1887120"/>
            <a:ext cx="995760" cy="3083400"/>
          </a:xfrm>
          <a:prstGeom prst="rect">
            <a:avLst/>
          </a:prstGeom>
          <a:ln w="0">
            <a:noFill/>
          </a:ln>
        </p:spPr>
      </p:pic>
      <p:sp>
        <p:nvSpPr>
          <p:cNvPr id="501" name="PlaceHolder 2"/>
          <p:cNvSpPr>
            <a:spLocks noGrp="1"/>
          </p:cNvSpPr>
          <p:nvPr>
            <p:ph type="title"/>
          </p:nvPr>
        </p:nvSpPr>
        <p:spPr>
          <a:xfrm>
            <a:off x="1700280" y="2586600"/>
            <a:ext cx="5067000" cy="1389240"/>
          </a:xfrm>
          <a:prstGeom prst="rect">
            <a:avLst/>
          </a:prstGeom>
          <a:noFill/>
          <a:ln w="0">
            <a:noFill/>
          </a:ln>
        </p:spPr>
        <p:txBody>
          <a:bodyPr lIns="122040" rIns="122040" tIns="122040" bIns="122040" anchor="t">
            <a:noAutofit/>
          </a:bodyPr>
          <a:p>
            <a:pPr indent="0">
              <a:lnSpc>
                <a:spcPct val="115000"/>
              </a:lnSpc>
              <a:buNone/>
            </a:pPr>
            <a:r>
              <a:rPr b="1" lang="fr" sz="2800" spc="-1" strike="noStrike">
                <a:solidFill>
                  <a:srgbClr val="00b0f0"/>
                </a:solidFill>
                <a:latin typeface="Marianne"/>
                <a:ea typeface="Montserrat ExtraBold"/>
              </a:rPr>
              <a:t>Questions et réponses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2" name="Espace réservé pour une image  12" descr=""/>
          <p:cNvPicPr/>
          <p:nvPr/>
        </p:nvPicPr>
        <p:blipFill>
          <a:blip r:embed="rId1"/>
          <a:stretch/>
        </p:blipFill>
        <p:spPr>
          <a:xfrm>
            <a:off x="871920" y="990360"/>
            <a:ext cx="10447920" cy="5862240"/>
          </a:xfrm>
          <a:prstGeom prst="rect">
            <a:avLst/>
          </a:prstGeom>
          <a:ln w="0">
            <a:noFill/>
          </a:ln>
        </p:spPr>
      </p:pic>
      <p:sp>
        <p:nvSpPr>
          <p:cNvPr id="503" name="PlaceHolder 1"/>
          <p:cNvSpPr>
            <a:spLocks noGrp="1"/>
          </p:cNvSpPr>
          <p:nvPr>
            <p:ph type="title"/>
          </p:nvPr>
        </p:nvSpPr>
        <p:spPr>
          <a:xfrm>
            <a:off x="1097280" y="983880"/>
            <a:ext cx="10614240" cy="5394960"/>
          </a:xfrm>
          <a:prstGeom prst="rect">
            <a:avLst/>
          </a:prstGeom>
          <a:noFill/>
          <a:ln w="10080">
            <a:solidFill>
              <a:srgbClr val="ffffff"/>
            </a:solidFill>
            <a:round/>
          </a:ln>
        </p:spPr>
        <p:txBody>
          <a:bodyPr lIns="0" rIns="0" tIns="0" bIns="360000" anchor="ctr">
            <a:noAutofit/>
          </a:bodyPr>
          <a:p>
            <a:pPr indent="0">
              <a:lnSpc>
                <a:spcPct val="90000"/>
              </a:lnSpc>
              <a:buNone/>
              <a:tabLst>
                <a:tab algn="l" pos="0"/>
              </a:tabLst>
            </a:pPr>
            <a:r>
              <a:rPr b="1" lang="fr-FR" sz="4330" spc="-1" strike="noStrike">
                <a:solidFill>
                  <a:srgbClr val="ffffff"/>
                </a:solidFill>
                <a:latin typeface="Marianne"/>
              </a:rPr>
              <a:t>3. Récapitulatif des dispositifs de financements existants </a:t>
            </a:r>
            <a:endParaRPr b="0" lang="fr-FR" sz="4330" spc="-1" strike="noStrike">
              <a:solidFill>
                <a:srgbClr val="000000"/>
              </a:solidFill>
              <a:latin typeface="Marianne"/>
            </a:endParaRPr>
          </a:p>
        </p:txBody>
      </p:sp>
      <p:sp>
        <p:nvSpPr>
          <p:cNvPr id="504" name="PlaceHolder 2"/>
          <p:cNvSpPr>
            <a:spLocks noGrp="1"/>
          </p:cNvSpPr>
          <p:nvPr>
            <p:ph type="sldNum" idx="107"/>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15FA440B-0643-427B-A9A8-21B9A456C5DC}"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505" name="PlaceHolder 3"/>
          <p:cNvSpPr>
            <a:spLocks noGrp="1"/>
          </p:cNvSpPr>
          <p:nvPr>
            <p:ph type="ftr" idx="108"/>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ffffff"/>
                </a:solidFill>
                <a:latin typeface="Marianne"/>
              </a:defRPr>
            </a:lvl1pPr>
          </a:lstStyle>
          <a:p>
            <a:pPr indent="0">
              <a:lnSpc>
                <a:spcPct val="100000"/>
              </a:lnSpc>
              <a:buNone/>
              <a:tabLst>
                <a:tab algn="l" pos="0"/>
              </a:tabLst>
            </a:pPr>
            <a:r>
              <a:rPr b="1" lang="fr-FR" sz="1000" spc="-1" strike="noStrike">
                <a:solidFill>
                  <a:srgbClr val="ffffff"/>
                </a:solidFill>
                <a:latin typeface="Marianne"/>
              </a:rPr>
              <a:t>DGAL/BPAL</a:t>
            </a:r>
            <a:endParaRPr b="0" lang="fr-FR" sz="1000" spc="-1" strike="noStrike">
              <a:solidFill>
                <a:srgbClr val="000000"/>
              </a:solidFill>
              <a:latin typeface="Times New Roman"/>
            </a:endParaRPr>
          </a:p>
        </p:txBody>
      </p:sp>
      <p:sp>
        <p:nvSpPr>
          <p:cNvPr id="506" name="PlaceHolder 4"/>
          <p:cNvSpPr>
            <a:spLocks noGrp="1"/>
          </p:cNvSpPr>
          <p:nvPr>
            <p:ph type="dt" idx="109"/>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22/02/2024</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ftr" idx="110"/>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508" name="PlaceHolder 2"/>
          <p:cNvSpPr>
            <a:spLocks noGrp="1"/>
          </p:cNvSpPr>
          <p:nvPr>
            <p:ph type="sldNum" idx="111"/>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85EC3120-4DC3-4C2C-934C-FE245182D4F5}"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509" name="PlaceHolder 3"/>
          <p:cNvSpPr>
            <a:spLocks noGrp="1"/>
          </p:cNvSpPr>
          <p:nvPr>
            <p:ph/>
          </p:nvPr>
        </p:nvSpPr>
        <p:spPr>
          <a:xfrm>
            <a:off x="479880" y="1397160"/>
            <a:ext cx="11132640" cy="31356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LES FILIERES REP « responsabilité élargie du producteur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510" name="PlaceHolder 4"/>
          <p:cNvSpPr>
            <a:spLocks noGrp="1"/>
          </p:cNvSpPr>
          <p:nvPr>
            <p:ph type="dt" idx="112"/>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511" name="ZoneTexte 1"/>
          <p:cNvSpPr/>
          <p:nvPr/>
        </p:nvSpPr>
        <p:spPr>
          <a:xfrm>
            <a:off x="479880" y="1810440"/>
            <a:ext cx="9408240" cy="52124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2060"/>
              </a:buClr>
              <a:buFont typeface="Wingdings" charset="2"/>
              <a:buChar char=""/>
            </a:pPr>
            <a:r>
              <a:rPr b="0" lang="fr-FR" sz="1600" spc="-1" strike="noStrike">
                <a:solidFill>
                  <a:srgbClr val="000000"/>
                </a:solidFill>
                <a:latin typeface="Marianne"/>
              </a:rPr>
              <a:t>Obj. loi </a:t>
            </a:r>
            <a:r>
              <a:rPr b="0" lang="fr-FR" sz="1600" spc="-1" strike="noStrike">
                <a:solidFill>
                  <a:srgbClr val="0070c0"/>
                </a:solidFill>
                <a:latin typeface="Marianne"/>
              </a:rPr>
              <a:t>Agec : </a:t>
            </a:r>
            <a:r>
              <a:rPr b="1" lang="fr-FR" sz="1600" spc="-1" strike="noStrike">
                <a:solidFill>
                  <a:srgbClr val="0070c0"/>
                </a:solidFill>
                <a:latin typeface="Marianne"/>
              </a:rPr>
              <a:t>transformer les modes de production </a:t>
            </a:r>
            <a:r>
              <a:rPr b="0" lang="fr-FR" sz="1600" spc="-1" strike="noStrike">
                <a:solidFill>
                  <a:srgbClr val="000000"/>
                </a:solidFill>
                <a:latin typeface="Marianne"/>
              </a:rPr>
              <a:t>(économie linéaire -&gt; circulaire). </a:t>
            </a:r>
            <a:endParaRPr b="0" lang="fr-FR" sz="1600" spc="-1" strike="noStrike">
              <a:solidFill>
                <a:srgbClr val="000000"/>
              </a:solidFill>
              <a:latin typeface="Arial"/>
            </a:endParaRPr>
          </a:p>
          <a:p>
            <a:pPr marL="285840" indent="-285840">
              <a:lnSpc>
                <a:spcPct val="100000"/>
              </a:lnSpc>
              <a:buClr>
                <a:srgbClr val="002060"/>
              </a:buClr>
              <a:buFont typeface="Wingdings" charset="2"/>
              <a:buChar char=""/>
            </a:pPr>
            <a:r>
              <a:rPr b="0" lang="fr-FR" sz="1600" spc="-1" strike="noStrike">
                <a:solidFill>
                  <a:srgbClr val="000000"/>
                </a:solidFill>
                <a:latin typeface="Marianne"/>
              </a:rPr>
              <a:t>Obj : </a:t>
            </a:r>
            <a:r>
              <a:rPr b="1" lang="fr-FR" sz="1600" spc="-1" strike="noStrike">
                <a:solidFill>
                  <a:srgbClr val="0070c0"/>
                </a:solidFill>
                <a:latin typeface="Marianne"/>
              </a:rPr>
              <a:t>mieux produire </a:t>
            </a:r>
            <a:r>
              <a:rPr b="0" lang="fr-FR" sz="1600" spc="-1" strike="noStrike">
                <a:solidFill>
                  <a:srgbClr val="000000"/>
                </a:solidFill>
                <a:latin typeface="Marianne"/>
              </a:rPr>
              <a:t>en limitant la production de déchets et favorisant l’écoconception en vue du réemploi et du recyclage.  </a:t>
            </a:r>
            <a:endParaRPr b="0" lang="fr-FR" sz="1600" spc="-1" strike="noStrike">
              <a:solidFill>
                <a:srgbClr val="000000"/>
              </a:solidFill>
              <a:latin typeface="Arial"/>
            </a:endParaRPr>
          </a:p>
          <a:p>
            <a:pPr>
              <a:lnSpc>
                <a:spcPct val="100000"/>
              </a:lnSpc>
            </a:pPr>
            <a:endParaRPr b="0" lang="fr-FR" sz="1600" spc="-1" strike="noStrike">
              <a:solidFill>
                <a:srgbClr val="000000"/>
              </a:solidFill>
              <a:latin typeface="Arial"/>
            </a:endParaRPr>
          </a:p>
          <a:p>
            <a:pPr marL="285840" indent="-285840">
              <a:lnSpc>
                <a:spcPct val="100000"/>
              </a:lnSpc>
              <a:buClr>
                <a:srgbClr val="002060"/>
              </a:buClr>
              <a:buFont typeface="Wingdings" charset="2"/>
              <a:buChar char=""/>
            </a:pPr>
            <a:r>
              <a:rPr b="0" lang="fr-FR" sz="1600" spc="-1" strike="noStrike">
                <a:solidFill>
                  <a:srgbClr val="000000"/>
                </a:solidFill>
                <a:latin typeface="Marianne"/>
              </a:rPr>
              <a:t>Producteurs (personne physique ou morale qui met sur le marché des produits générateurs de déchets), sous l’égide des filières REP, ont ce rôle de</a:t>
            </a:r>
            <a:r>
              <a:rPr b="0" lang="fr-FR" sz="1600" spc="-1" strike="noStrike">
                <a:solidFill>
                  <a:srgbClr val="c00000"/>
                </a:solidFill>
                <a:latin typeface="Marianne"/>
              </a:rPr>
              <a:t> </a:t>
            </a:r>
            <a:r>
              <a:rPr b="1" lang="fr-FR" sz="1600" spc="-1" strike="noStrike">
                <a:solidFill>
                  <a:srgbClr val="0070c0"/>
                </a:solidFill>
                <a:latin typeface="Marianne"/>
              </a:rPr>
              <a:t>structuration des filières de l’économie circulaire</a:t>
            </a:r>
            <a:r>
              <a:rPr b="0" lang="fr-FR" sz="1600" spc="-1" strike="noStrike">
                <a:solidFill>
                  <a:srgbClr val="0070c0"/>
                </a:solidFill>
                <a:latin typeface="Marianne"/>
              </a:rPr>
              <a:t>. </a:t>
            </a:r>
            <a:endParaRPr b="0" lang="fr-FR" sz="1600" spc="-1" strike="noStrike">
              <a:solidFill>
                <a:srgbClr val="000000"/>
              </a:solidFill>
              <a:latin typeface="Arial"/>
            </a:endParaRPr>
          </a:p>
          <a:p>
            <a:pPr marL="285840" indent="-285840">
              <a:lnSpc>
                <a:spcPct val="100000"/>
              </a:lnSpc>
              <a:buClr>
                <a:srgbClr val="002060"/>
              </a:buClr>
              <a:buFont typeface="Wingdings" charset="2"/>
              <a:buChar char=""/>
            </a:pPr>
            <a:r>
              <a:rPr b="0" lang="fr-FR" sz="1600" spc="-1" strike="noStrike">
                <a:solidFill>
                  <a:srgbClr val="000000"/>
                </a:solidFill>
                <a:latin typeface="Marianne"/>
              </a:rPr>
              <a:t>Principe de la REP : le producteur doit </a:t>
            </a:r>
            <a:r>
              <a:rPr b="1" lang="fr-FR" sz="1600" spc="-1" strike="noStrike">
                <a:solidFill>
                  <a:srgbClr val="0070c0"/>
                </a:solidFill>
                <a:latin typeface="Marianne"/>
              </a:rPr>
              <a:t>prévenir et gérer les déchets issus de la fin de vie de ses produits</a:t>
            </a:r>
            <a:r>
              <a:rPr b="1" lang="fr-FR" sz="1600" spc="-1" strike="noStrike">
                <a:solidFill>
                  <a:srgbClr val="c00000"/>
                </a:solidFill>
                <a:latin typeface="Marianne"/>
              </a:rPr>
              <a:t> </a:t>
            </a:r>
            <a:r>
              <a:rPr b="0" lang="fr-FR" sz="1600" spc="-1" strike="noStrike">
                <a:solidFill>
                  <a:srgbClr val="000000"/>
                </a:solidFill>
                <a:latin typeface="Marianne"/>
              </a:rPr>
              <a:t>et est </a:t>
            </a:r>
            <a:r>
              <a:rPr b="1" lang="fr-FR" sz="1600" spc="-1" strike="noStrike">
                <a:solidFill>
                  <a:srgbClr val="0070c0"/>
                </a:solidFill>
                <a:latin typeface="Marianne"/>
              </a:rPr>
              <a:t>responsable de l’ensemble du cycle de vie </a:t>
            </a:r>
            <a:r>
              <a:rPr b="0" lang="fr-FR" sz="1600" spc="-1" strike="noStrike">
                <a:solidFill>
                  <a:srgbClr val="000000"/>
                </a:solidFill>
                <a:latin typeface="Marianne"/>
              </a:rPr>
              <a:t>des produits qu’il met sur le marché (</a:t>
            </a:r>
            <a:r>
              <a:rPr b="1" lang="fr-FR" sz="1600" spc="-1" strike="noStrike">
                <a:solidFill>
                  <a:srgbClr val="0070c0"/>
                </a:solidFill>
                <a:latin typeface="Marianne"/>
              </a:rPr>
              <a:t>principe pollueur-payeur</a:t>
            </a:r>
            <a:r>
              <a:rPr b="0" lang="fr-FR" sz="1600" spc="-1" strike="noStrike">
                <a:solidFill>
                  <a:srgbClr val="000000"/>
                </a:solidFill>
                <a:latin typeface="Marianne"/>
              </a:rPr>
              <a:t>). </a:t>
            </a:r>
            <a:endParaRPr b="0" lang="fr-FR" sz="1600" spc="-1" strike="noStrike">
              <a:solidFill>
                <a:srgbClr val="000000"/>
              </a:solidFill>
              <a:latin typeface="Arial"/>
            </a:endParaRPr>
          </a:p>
          <a:p>
            <a:pPr marL="285840" indent="-285840">
              <a:lnSpc>
                <a:spcPct val="100000"/>
              </a:lnSpc>
              <a:buClr>
                <a:srgbClr val="002060"/>
              </a:buClr>
              <a:buFont typeface="Wingdings" charset="2"/>
              <a:buChar char=""/>
            </a:pPr>
            <a:r>
              <a:rPr b="0" lang="fr-FR" sz="1600" spc="-1" strike="noStrike">
                <a:solidFill>
                  <a:srgbClr val="000000"/>
                </a:solidFill>
                <a:latin typeface="Marianne"/>
              </a:rPr>
              <a:t>Le producteur peut :</a:t>
            </a:r>
            <a:endParaRPr b="0" lang="fr-FR" sz="1600" spc="-1" strike="noStrike">
              <a:solidFill>
                <a:srgbClr val="000000"/>
              </a:solidFill>
              <a:latin typeface="Arial"/>
            </a:endParaRPr>
          </a:p>
          <a:p>
            <a:pPr lvl="1" marL="621720" indent="-285840">
              <a:lnSpc>
                <a:spcPct val="100000"/>
              </a:lnSpc>
              <a:buClr>
                <a:srgbClr val="002060"/>
              </a:buClr>
              <a:buFont typeface="Wingdings" charset="2"/>
              <a:buChar char=""/>
            </a:pPr>
            <a:r>
              <a:rPr b="0" lang="fr-FR" sz="1470" spc="-1" strike="noStrike">
                <a:solidFill>
                  <a:srgbClr val="000000"/>
                </a:solidFill>
                <a:latin typeface="Marianne"/>
              </a:rPr>
              <a:t>choisir de s’occuper lui-même de ses déchets au travers d’un </a:t>
            </a:r>
            <a:r>
              <a:rPr b="1" lang="fr-FR" sz="1470" spc="-1" strike="noStrike">
                <a:solidFill>
                  <a:srgbClr val="0070c0"/>
                </a:solidFill>
                <a:latin typeface="Marianne"/>
              </a:rPr>
              <a:t>système individuel</a:t>
            </a:r>
            <a:endParaRPr b="0" lang="fr-FR" sz="1470" spc="-1" strike="noStrike">
              <a:solidFill>
                <a:srgbClr val="000000"/>
              </a:solidFill>
              <a:latin typeface="Arial"/>
            </a:endParaRPr>
          </a:p>
          <a:p>
            <a:pPr lvl="1" marL="621720" indent="-285840">
              <a:lnSpc>
                <a:spcPct val="100000"/>
              </a:lnSpc>
              <a:buClr>
                <a:srgbClr val="002060"/>
              </a:buClr>
              <a:buFont typeface="Wingdings" charset="2"/>
              <a:buChar char=""/>
            </a:pPr>
            <a:r>
              <a:rPr b="0" lang="fr-FR" sz="1470" spc="-1" strike="noStrike">
                <a:solidFill>
                  <a:srgbClr val="000000"/>
                </a:solidFill>
                <a:latin typeface="Marianne"/>
              </a:rPr>
              <a:t>transférer cette tâche à un éco-organisme, auquel il versera un financement, l’</a:t>
            </a:r>
            <a:r>
              <a:rPr b="1" lang="fr-FR" sz="1470" spc="-1" strike="noStrike">
                <a:solidFill>
                  <a:srgbClr val="0070c0"/>
                </a:solidFill>
                <a:latin typeface="Marianne"/>
              </a:rPr>
              <a:t>éco-contribution</a:t>
            </a:r>
            <a:r>
              <a:rPr b="0" lang="fr-FR" sz="1470" spc="-1" strike="noStrike">
                <a:solidFill>
                  <a:srgbClr val="000000"/>
                </a:solidFill>
                <a:latin typeface="Marianne"/>
              </a:rPr>
              <a:t>.</a:t>
            </a:r>
            <a:endParaRPr b="0" lang="fr-FR" sz="1470" spc="-1" strike="noStrike">
              <a:solidFill>
                <a:srgbClr val="000000"/>
              </a:solidFill>
              <a:latin typeface="Arial"/>
            </a:endParaRPr>
          </a:p>
          <a:p>
            <a:pPr>
              <a:lnSpc>
                <a:spcPct val="100000"/>
              </a:lnSpc>
            </a:pPr>
            <a:endParaRPr b="0" lang="fr-FR" sz="1470" spc="-1" strike="noStrike">
              <a:solidFill>
                <a:srgbClr val="000000"/>
              </a:solidFill>
              <a:latin typeface="Arial"/>
            </a:endParaRPr>
          </a:p>
          <a:p>
            <a:pPr marL="285840" indent="-285840">
              <a:lnSpc>
                <a:spcPct val="100000"/>
              </a:lnSpc>
              <a:buClr>
                <a:srgbClr val="002060"/>
              </a:buClr>
              <a:buFont typeface="Wingdings" charset="2"/>
              <a:buChar char=""/>
            </a:pPr>
            <a:r>
              <a:rPr b="0" lang="fr-FR" sz="1800" spc="-1" strike="noStrike">
                <a:solidFill>
                  <a:srgbClr val="000000"/>
                </a:solidFill>
                <a:latin typeface="Marianne"/>
              </a:rPr>
              <a:t>L</a:t>
            </a:r>
            <a:r>
              <a:rPr b="0" lang="fr-FR" sz="1600" spc="-1" strike="noStrike">
                <a:solidFill>
                  <a:srgbClr val="000000"/>
                </a:solidFill>
                <a:latin typeface="Marianne"/>
              </a:rPr>
              <a:t>’éco-organisme/système individuel doivent respecter un CdC imposé par l’État et être agréé pour organiser la gestion des déchets issus des produits en fin de vie (prévention de la création de déchets, collecte, transport, tri et valorisation des déchets, tout en favorisant le réemploi/réutilisation).</a:t>
            </a:r>
            <a:endParaRPr b="0" lang="fr-FR" sz="16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pic>
        <p:nvPicPr>
          <p:cNvPr id="512" name="Image 5" descr=""/>
          <p:cNvPicPr/>
          <p:nvPr/>
        </p:nvPicPr>
        <p:blipFill>
          <a:blip r:embed="rId1"/>
          <a:srcRect l="60479" t="0" r="15272" b="0"/>
          <a:stretch/>
        </p:blipFill>
        <p:spPr>
          <a:xfrm>
            <a:off x="10152000" y="2019240"/>
            <a:ext cx="1596240" cy="369540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ftr" idx="113"/>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514" name="PlaceHolder 2"/>
          <p:cNvSpPr>
            <a:spLocks noGrp="1"/>
          </p:cNvSpPr>
          <p:nvPr>
            <p:ph type="sldNum" idx="114"/>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DD887C58-AC8C-4084-9933-4D44FF438D5F}"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515" name="PlaceHolder 3"/>
          <p:cNvSpPr>
            <a:spLocks noGrp="1"/>
          </p:cNvSpPr>
          <p:nvPr>
            <p:ph/>
          </p:nvPr>
        </p:nvSpPr>
        <p:spPr>
          <a:xfrm>
            <a:off x="479880" y="1397160"/>
            <a:ext cx="11132640" cy="31356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LES DEUX FILIERES REP ASSOCIEES AUX EMBALLAGES DU SECTEUR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516" name="PlaceHolder 4"/>
          <p:cNvSpPr>
            <a:spLocks noGrp="1"/>
          </p:cNvSpPr>
          <p:nvPr>
            <p:ph type="dt" idx="115"/>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517" name="ZoneTexte 1"/>
          <p:cNvSpPr/>
          <p:nvPr/>
        </p:nvSpPr>
        <p:spPr>
          <a:xfrm>
            <a:off x="479880" y="1810440"/>
            <a:ext cx="9408240" cy="8816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fr-FR" sz="1600" spc="-1" strike="noStrike">
                <a:solidFill>
                  <a:srgbClr val="000000"/>
                </a:solidFill>
                <a:latin typeface="Marianne"/>
              </a:rPr>
              <a:t> </a:t>
            </a:r>
            <a:endParaRPr b="0" lang="fr-FR" sz="16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pic>
        <p:nvPicPr>
          <p:cNvPr id="518" name="Image 5" descr=""/>
          <p:cNvPicPr/>
          <p:nvPr/>
        </p:nvPicPr>
        <p:blipFill>
          <a:blip r:embed="rId1"/>
          <a:srcRect l="60479" t="0" r="15272" b="0"/>
          <a:stretch/>
        </p:blipFill>
        <p:spPr>
          <a:xfrm>
            <a:off x="4592160" y="2449800"/>
            <a:ext cx="1596240" cy="3695400"/>
          </a:xfrm>
          <a:prstGeom prst="rect">
            <a:avLst/>
          </a:prstGeom>
          <a:ln w="0">
            <a:noFill/>
          </a:ln>
        </p:spPr>
      </p:pic>
      <p:sp>
        <p:nvSpPr>
          <p:cNvPr id="519" name="Rectangle 6"/>
          <p:cNvSpPr/>
          <p:nvPr/>
        </p:nvSpPr>
        <p:spPr>
          <a:xfrm>
            <a:off x="216720" y="1913400"/>
            <a:ext cx="942336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fr-FR" sz="1600" spc="-1" strike="noStrike">
                <a:solidFill>
                  <a:srgbClr val="000000"/>
                </a:solidFill>
                <a:latin typeface="Marianne"/>
              </a:rPr>
              <a:t>En fonction du type d’emballage considéré, il y a une filière REP associée : </a:t>
            </a:r>
            <a:endParaRPr b="0" lang="fr-FR" sz="1600" spc="-1" strike="noStrike">
              <a:solidFill>
                <a:srgbClr val="000000"/>
              </a:solidFill>
              <a:latin typeface="Arial"/>
            </a:endParaRPr>
          </a:p>
          <a:p>
            <a:pPr>
              <a:lnSpc>
                <a:spcPct val="100000"/>
              </a:lnSpc>
              <a:tabLst>
                <a:tab algn="l" pos="0"/>
              </a:tabLst>
            </a:pPr>
            <a:r>
              <a:rPr b="0" lang="fr-FR" sz="1600" spc="-1" strike="noStrike">
                <a:solidFill>
                  <a:srgbClr val="002060"/>
                </a:solidFill>
                <a:latin typeface="Marianne"/>
              </a:rPr>
              <a:t> </a:t>
            </a:r>
            <a:endParaRPr b="0" lang="fr-FR" sz="1600" spc="-1" strike="noStrike">
              <a:solidFill>
                <a:srgbClr val="000000"/>
              </a:solidFill>
              <a:latin typeface="Arial"/>
            </a:endParaRPr>
          </a:p>
        </p:txBody>
      </p:sp>
      <p:sp>
        <p:nvSpPr>
          <p:cNvPr id="520" name="Rectangle 7"/>
          <p:cNvSpPr/>
          <p:nvPr/>
        </p:nvSpPr>
        <p:spPr>
          <a:xfrm>
            <a:off x="6046560" y="2175840"/>
            <a:ext cx="6095520" cy="4226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fr-FR" sz="1600" spc="-1" strike="noStrike">
                <a:solidFill>
                  <a:srgbClr val="002060"/>
                </a:solidFill>
                <a:latin typeface="Marianne"/>
              </a:rPr>
              <a:t>Cas des emballages de la restauration</a:t>
            </a:r>
            <a:endParaRPr b="0" lang="fr-FR" sz="1600" spc="-1" strike="noStrike">
              <a:solidFill>
                <a:srgbClr val="000000"/>
              </a:solidFill>
              <a:latin typeface="Arial"/>
            </a:endParaRPr>
          </a:p>
          <a:p>
            <a:pPr algn="ctr">
              <a:lnSpc>
                <a:spcPct val="100000"/>
              </a:lnSpc>
              <a:tabLst>
                <a:tab algn="l" pos="0"/>
              </a:tabLst>
            </a:pPr>
            <a:r>
              <a:rPr b="1" lang="fr-FR" sz="1600" spc="-1" strike="noStrike">
                <a:solidFill>
                  <a:srgbClr val="002060"/>
                </a:solidFill>
                <a:latin typeface="Marianne"/>
              </a:rPr>
              <a:t>REP emballages de la restauration pour les emballages utilisés par les professionnels de la restauration</a:t>
            </a:r>
            <a:endParaRPr b="0" lang="fr-FR" sz="1600" spc="-1" strike="noStrike">
              <a:solidFill>
                <a:srgbClr val="000000"/>
              </a:solidFill>
              <a:latin typeface="Arial"/>
            </a:endParaRPr>
          </a:p>
          <a:p>
            <a:pPr algn="ctr">
              <a:lnSpc>
                <a:spcPct val="100000"/>
              </a:lnSpc>
              <a:tabLst>
                <a:tab algn="l" pos="0"/>
              </a:tabLst>
            </a:pPr>
            <a:endParaRPr b="0" lang="fr-FR" sz="1600" spc="-1" strike="noStrike">
              <a:solidFill>
                <a:srgbClr val="000000"/>
              </a:solidFill>
              <a:latin typeface="Arial"/>
            </a:endParaRPr>
          </a:p>
          <a:p>
            <a:pPr marL="457200" algn="ctr">
              <a:lnSpc>
                <a:spcPct val="100000"/>
              </a:lnSpc>
              <a:tabLst>
                <a:tab algn="l" pos="0"/>
              </a:tabLst>
            </a:pPr>
            <a:r>
              <a:rPr b="0" i="1" lang="fr-FR" sz="1600" spc="-1" strike="noStrike">
                <a:solidFill>
                  <a:srgbClr val="000000"/>
                </a:solidFill>
                <a:latin typeface="Marianne"/>
              </a:rPr>
              <a:t>Eco-organisme agréé : CITEO PRO </a:t>
            </a:r>
            <a:endParaRPr b="0" lang="fr-FR" sz="16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fr-FR" sz="1600" spc="-1" strike="noStrike">
                <a:solidFill>
                  <a:srgbClr val="000000"/>
                </a:solidFill>
                <a:latin typeface="Marianne"/>
              </a:rPr>
              <a:t>En tant que metteurs sur le marché d’emballages de la restauration, les acteurs de la restauration collective doivent déclarer à CITEO PRO et se soumettre aux écocontributions sur les mises en marché. </a:t>
            </a:r>
            <a:endParaRPr b="0" lang="fr-FR" sz="1600" spc="-1" strike="noStrike">
              <a:solidFill>
                <a:srgbClr val="000000"/>
              </a:solidFill>
              <a:latin typeface="Arial"/>
            </a:endParaRPr>
          </a:p>
          <a:p>
            <a:pPr lvl="1" marL="628560" indent="-171360">
              <a:lnSpc>
                <a:spcPct val="100000"/>
              </a:lnSpc>
              <a:buClr>
                <a:srgbClr val="0070c0"/>
              </a:buClr>
              <a:buFont typeface="Arial"/>
              <a:buChar char="•"/>
              <a:tabLst>
                <a:tab algn="l" pos="0"/>
              </a:tabLst>
            </a:pPr>
            <a:r>
              <a:rPr b="1" lang="fr-FR" sz="1600" spc="-1" strike="noStrike">
                <a:solidFill>
                  <a:srgbClr val="0070c0"/>
                </a:solidFill>
                <a:latin typeface="Marianne"/>
              </a:rPr>
              <a:t>Seuls les emballages primaires grands formats de produits alimentaires spécifiquement utilisés en restauration seront concernés par cette nouvelle REP. </a:t>
            </a:r>
            <a:endParaRPr b="0" lang="fr-FR" sz="16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fr-FR" sz="1600" spc="-1" strike="noStrike">
                <a:solidFill>
                  <a:srgbClr val="000000"/>
                </a:solidFill>
                <a:latin typeface="Marianne"/>
              </a:rPr>
              <a:t>« REP au format » : c’est le poids/volume du produit qui définit s’il relève de la REP Emballages de la restauration (valeurs de l’annexe de l’arrêté du 20 juillet 2023). </a:t>
            </a:r>
            <a:endParaRPr b="0" lang="fr-FR" sz="1600" spc="-1" strike="noStrike">
              <a:solidFill>
                <a:srgbClr val="000000"/>
              </a:solidFill>
              <a:latin typeface="Arial"/>
            </a:endParaRPr>
          </a:p>
        </p:txBody>
      </p:sp>
      <p:sp>
        <p:nvSpPr>
          <p:cNvPr id="521" name="ZoneTexte 8"/>
          <p:cNvSpPr/>
          <p:nvPr/>
        </p:nvSpPr>
        <p:spPr>
          <a:xfrm>
            <a:off x="26640" y="2476080"/>
            <a:ext cx="4565160" cy="4226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1" lang="fr-FR" sz="1600" spc="-1" strike="noStrike">
                <a:solidFill>
                  <a:srgbClr val="002060"/>
                </a:solidFill>
                <a:latin typeface="Marianne"/>
              </a:rPr>
              <a:t>Cas des emballages « mixtes alimentaires » </a:t>
            </a:r>
            <a:endParaRPr b="0" lang="fr-FR" sz="1600" spc="-1" strike="noStrike">
              <a:solidFill>
                <a:srgbClr val="000000"/>
              </a:solidFill>
              <a:latin typeface="Arial"/>
            </a:endParaRPr>
          </a:p>
          <a:p>
            <a:pPr algn="ctr">
              <a:lnSpc>
                <a:spcPct val="100000"/>
              </a:lnSpc>
              <a:tabLst>
                <a:tab algn="l" pos="0"/>
              </a:tabLst>
            </a:pPr>
            <a:r>
              <a:rPr b="1" lang="fr-FR" sz="1600" spc="-1" strike="noStrike">
                <a:solidFill>
                  <a:srgbClr val="002060"/>
                </a:solidFill>
                <a:latin typeface="Marianne"/>
              </a:rPr>
              <a:t>REP emballages ménagers</a:t>
            </a:r>
            <a:endParaRPr b="0" lang="fr-FR" sz="1600" spc="-1" strike="noStrike">
              <a:solidFill>
                <a:srgbClr val="000000"/>
              </a:solidFill>
              <a:latin typeface="Arial"/>
            </a:endParaRPr>
          </a:p>
          <a:p>
            <a:pPr marL="457200">
              <a:lnSpc>
                <a:spcPct val="100000"/>
              </a:lnSpc>
              <a:tabLst>
                <a:tab algn="l" pos="0"/>
              </a:tabLst>
            </a:pPr>
            <a:endParaRPr b="0" lang="fr-FR" sz="1600" spc="-1" strike="noStrike">
              <a:solidFill>
                <a:srgbClr val="000000"/>
              </a:solidFill>
              <a:latin typeface="Arial"/>
            </a:endParaRPr>
          </a:p>
          <a:p>
            <a:pPr marL="457200" algn="ctr">
              <a:lnSpc>
                <a:spcPct val="100000"/>
              </a:lnSpc>
              <a:tabLst>
                <a:tab algn="l" pos="0"/>
              </a:tabLst>
            </a:pPr>
            <a:r>
              <a:rPr b="0" i="1" lang="fr-FR" sz="1600" spc="-1" strike="noStrike">
                <a:solidFill>
                  <a:srgbClr val="000000"/>
                </a:solidFill>
                <a:latin typeface="Marianne"/>
              </a:rPr>
              <a:t>Eco-organismes agréés : Adelphe, CITEO, Léko. </a:t>
            </a:r>
            <a:endParaRPr b="0" lang="fr-FR" sz="1600" spc="-1" strike="noStrike">
              <a:solidFill>
                <a:srgbClr val="000000"/>
              </a:solidFill>
              <a:latin typeface="Arial"/>
            </a:endParaRPr>
          </a:p>
          <a:p>
            <a:pPr marL="457200">
              <a:lnSpc>
                <a:spcPct val="100000"/>
              </a:lnSpc>
              <a:tabLst>
                <a:tab algn="l" pos="0"/>
              </a:tabLst>
            </a:pPr>
            <a:endParaRPr b="0" lang="fr-FR" sz="1600" spc="-1" strike="noStrike">
              <a:solidFill>
                <a:srgbClr val="000000"/>
              </a:solidFill>
              <a:latin typeface="Arial"/>
            </a:endParaRPr>
          </a:p>
          <a:p>
            <a:pPr marL="457200">
              <a:lnSpc>
                <a:spcPct val="100000"/>
              </a:lnSpc>
              <a:tabLst>
                <a:tab algn="l" pos="0"/>
              </a:tabLst>
            </a:pPr>
            <a:r>
              <a:rPr b="0" lang="fr-FR" sz="1600" spc="-1" strike="noStrike">
                <a:solidFill>
                  <a:srgbClr val="000000"/>
                </a:solidFill>
                <a:latin typeface="Marianne"/>
              </a:rPr>
              <a:t>En tant que metteurs sur le marché des emballages mixtes alimentaires, notamment dans le cadre du portage à domicile, les acteurs de la restauration collective doivent déclarer les emballages mis sur le marché à l’éco-organisme auquel ils ont adhéré et se soumettre aux écocontributions sur les mises en marché. </a:t>
            </a:r>
            <a:endParaRPr b="0" lang="fr-FR"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ftr" idx="116"/>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523" name="PlaceHolder 2"/>
          <p:cNvSpPr>
            <a:spLocks noGrp="1"/>
          </p:cNvSpPr>
          <p:nvPr>
            <p:ph type="sldNum" idx="117"/>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FA04998D-A94F-429C-83FD-0FB44B080D9F}"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524" name="PlaceHolder 3"/>
          <p:cNvSpPr>
            <a:spLocks noGrp="1"/>
          </p:cNvSpPr>
          <p:nvPr>
            <p:ph/>
          </p:nvPr>
        </p:nvSpPr>
        <p:spPr>
          <a:xfrm>
            <a:off x="479880" y="1397160"/>
            <a:ext cx="11132640" cy="31356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chemeClr val="accent1">
                    <a:lumMod val="90000"/>
                    <a:lumOff val="10000"/>
                  </a:schemeClr>
                </a:solidFill>
                <a:latin typeface="Marianne"/>
              </a:rPr>
              <a:t>LES DEUX FILIERES REP ASSOCIEES AUX EMBALLAGES DU SECTEUR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525" name="PlaceHolder 4"/>
          <p:cNvSpPr>
            <a:spLocks noGrp="1"/>
          </p:cNvSpPr>
          <p:nvPr>
            <p:ph type="dt" idx="118"/>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526" name="ZoneTexte 1"/>
          <p:cNvSpPr/>
          <p:nvPr/>
        </p:nvSpPr>
        <p:spPr>
          <a:xfrm>
            <a:off x="479880" y="1810440"/>
            <a:ext cx="9408240" cy="8816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fr-FR" sz="1600" spc="-1" strike="noStrike">
                <a:solidFill>
                  <a:srgbClr val="000000"/>
                </a:solidFill>
                <a:latin typeface="Marianne"/>
              </a:rPr>
              <a:t> </a:t>
            </a:r>
            <a:endParaRPr b="0" lang="fr-FR" sz="16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527" name="Rectangle 6"/>
          <p:cNvSpPr/>
          <p:nvPr/>
        </p:nvSpPr>
        <p:spPr>
          <a:xfrm>
            <a:off x="479880" y="1933200"/>
            <a:ext cx="11545560" cy="1594080"/>
          </a:xfrm>
          <a:prstGeom prst="rect">
            <a:avLst/>
          </a:prstGeom>
          <a:noFill/>
          <a:ln w="0">
            <a:noFill/>
          </a:ln>
        </p:spPr>
        <p:style>
          <a:lnRef idx="0"/>
          <a:fillRef idx="0"/>
          <a:effectRef idx="0"/>
          <a:fontRef idx="minor"/>
        </p:style>
        <p:txBody>
          <a:bodyPr lIns="90000" rIns="90000" tIns="45000" bIns="45000" anchor="t">
            <a:spAutoFit/>
          </a:bodyPr>
          <a:p>
            <a:pPr algn="just">
              <a:lnSpc>
                <a:spcPct val="107000"/>
              </a:lnSpc>
              <a:spcAft>
                <a:spcPts val="799"/>
              </a:spcAft>
              <a:tabLst>
                <a:tab algn="l" pos="0"/>
              </a:tabLst>
            </a:pPr>
            <a:r>
              <a:rPr b="0" lang="fr-FR" sz="1600" spc="-1" strike="noStrike">
                <a:solidFill>
                  <a:srgbClr val="000000"/>
                </a:solidFill>
                <a:latin typeface="Marianne"/>
                <a:ea typeface="Calibri"/>
              </a:rPr>
              <a:t>Les éco-organismes doivent dépenser 5% de leurs financements (écocontributions payées par les acteurs de la restauration collective) pour le réemploi.  Les offres de financements réemploi 2024 sont différentes en fonction du cas de figure (restauration collective, portage à domicile) :  </a:t>
            </a:r>
            <a:endParaRPr b="0" lang="fr-FR" sz="1600" spc="-1" strike="noStrike">
              <a:solidFill>
                <a:srgbClr val="000000"/>
              </a:solidFill>
              <a:latin typeface="Arial"/>
            </a:endParaRPr>
          </a:p>
          <a:p>
            <a:pPr algn="just">
              <a:lnSpc>
                <a:spcPct val="107000"/>
              </a:lnSpc>
              <a:spcAft>
                <a:spcPts val="799"/>
              </a:spcAft>
              <a:tabLst>
                <a:tab algn="l" pos="0"/>
              </a:tabLst>
            </a:pPr>
            <a:endParaRPr b="0" lang="fr-FR" sz="1600" spc="-1" strike="noStrike">
              <a:solidFill>
                <a:srgbClr val="000000"/>
              </a:solidFill>
              <a:latin typeface="Arial"/>
            </a:endParaRPr>
          </a:p>
          <a:p>
            <a:pPr algn="just">
              <a:lnSpc>
                <a:spcPct val="107000"/>
              </a:lnSpc>
              <a:spcAft>
                <a:spcPts val="799"/>
              </a:spcAft>
              <a:tabLst>
                <a:tab algn="l" pos="0"/>
              </a:tabLst>
            </a:pPr>
            <a:endParaRPr b="0" lang="fr-FR" sz="1600" spc="-1" strike="noStrike">
              <a:solidFill>
                <a:srgbClr val="000000"/>
              </a:solidFill>
              <a:latin typeface="Arial"/>
            </a:endParaRPr>
          </a:p>
        </p:txBody>
      </p:sp>
      <p:graphicFrame>
        <p:nvGraphicFramePr>
          <p:cNvPr id="528" name="Tableau 5"/>
          <p:cNvGraphicFramePr/>
          <p:nvPr/>
        </p:nvGraphicFramePr>
        <p:xfrm>
          <a:off x="708120" y="2858040"/>
          <a:ext cx="10676520" cy="3079800"/>
        </p:xfrm>
        <a:graphic>
          <a:graphicData uri="http://schemas.openxmlformats.org/drawingml/2006/table">
            <a:tbl>
              <a:tblPr/>
              <a:tblGrid>
                <a:gridCol w="1339560"/>
                <a:gridCol w="5046120"/>
                <a:gridCol w="4290480"/>
              </a:tblGrid>
              <a:tr h="156600">
                <a:tc>
                  <a:txBody>
                    <a:bodyPr lIns="68400" rIns="68400" tIns="0" bIns="0" anchor="t">
                      <a:noAutofit/>
                    </a:bodyPr>
                    <a:p>
                      <a:pPr>
                        <a:lnSpc>
                          <a:spcPct val="100000"/>
                        </a:lnSpc>
                      </a:pPr>
                      <a:r>
                        <a:rPr b="0" lang="fr-FR" sz="1400" spc="-1" strike="noStrike">
                          <a:solidFill>
                            <a:srgbClr val="000000"/>
                          </a:solidFill>
                          <a:latin typeface="Marianne"/>
                        </a:rPr>
                        <a:t> </a:t>
                      </a:r>
                      <a:endParaRPr b="0" lang="fr-FR" sz="1400" spc="-1" strike="noStrike">
                        <a:solidFill>
                          <a:srgbClr val="000000"/>
                        </a:solidFill>
                        <a:latin typeface="Arial"/>
                      </a:endParaRPr>
                    </a:p>
                  </a:txBody>
                  <a:tcPr anchor="t" marL="68400" marR="68400">
                    <a:lnL w="9360">
                      <a:solidFill>
                        <a:srgbClr val="1f1f59"/>
                      </a:solidFill>
                      <a:prstDash val="solid"/>
                    </a:lnL>
                    <a:lnR>
                      <a:noFill/>
                    </a:lnR>
                    <a:lnT w="9360">
                      <a:solidFill>
                        <a:srgbClr val="1f1f59"/>
                      </a:solidFill>
                      <a:prstDash val="solid"/>
                    </a:lnT>
                    <a:lnB>
                      <a:noFill/>
                    </a:lnB>
                    <a:noFill/>
                  </a:tcPr>
                </a:tc>
                <a:tc>
                  <a:txBody>
                    <a:bodyPr lIns="68400" rIns="68400" tIns="0" bIns="0" anchor="t">
                      <a:noAutofit/>
                    </a:bodyPr>
                    <a:p>
                      <a:pPr algn="ctr">
                        <a:lnSpc>
                          <a:spcPct val="100000"/>
                        </a:lnSpc>
                      </a:pPr>
                      <a:r>
                        <a:rPr b="1" lang="fr-FR" sz="1400" spc="-1" strike="noStrike">
                          <a:solidFill>
                            <a:srgbClr val="0070c0"/>
                          </a:solidFill>
                          <a:latin typeface="Marianne"/>
                        </a:rPr>
                        <a:t>AMI RESTAURATION</a:t>
                      </a:r>
                      <a:endParaRPr b="0" lang="fr-FR" sz="1400" spc="-1" strike="noStrike">
                        <a:solidFill>
                          <a:srgbClr val="000000"/>
                        </a:solidFill>
                        <a:latin typeface="Arial"/>
                      </a:endParaRPr>
                    </a:p>
                  </a:txBody>
                  <a:tcPr anchor="t" marL="68400" marR="68400">
                    <a:lnL>
                      <a:noFill/>
                    </a:lnL>
                    <a:lnR>
                      <a:noFill/>
                    </a:lnR>
                    <a:lnT w="9360">
                      <a:solidFill>
                        <a:srgbClr val="1f1f59"/>
                      </a:solidFill>
                      <a:prstDash val="solid"/>
                    </a:lnT>
                    <a:lnB>
                      <a:noFill/>
                    </a:lnB>
                    <a:noFill/>
                  </a:tcPr>
                </a:tc>
                <a:tc>
                  <a:txBody>
                    <a:bodyPr lIns="68400" rIns="68400" tIns="0" bIns="0" anchor="t">
                      <a:noAutofit/>
                    </a:bodyPr>
                    <a:p>
                      <a:pPr algn="ctr">
                        <a:lnSpc>
                          <a:spcPct val="100000"/>
                        </a:lnSpc>
                      </a:pPr>
                      <a:r>
                        <a:rPr b="1" lang="fr-FR" sz="1400" spc="-1" strike="noStrike">
                          <a:solidFill>
                            <a:srgbClr val="0070c0"/>
                          </a:solidFill>
                          <a:latin typeface="Marianne"/>
                        </a:rPr>
                        <a:t>AAP ENCORE PLUS DE RÉEMPLOI (EM)</a:t>
                      </a:r>
                      <a:endParaRPr b="0" lang="fr-FR" sz="1400" spc="-1" strike="noStrike">
                        <a:solidFill>
                          <a:srgbClr val="000000"/>
                        </a:solidFill>
                        <a:latin typeface="Arial"/>
                      </a:endParaRPr>
                    </a:p>
                  </a:txBody>
                  <a:tcPr anchor="t" marL="68400" marR="68400">
                    <a:lnL>
                      <a:noFill/>
                    </a:lnL>
                    <a:lnR w="9360">
                      <a:solidFill>
                        <a:srgbClr val="1f1f59"/>
                      </a:solidFill>
                      <a:prstDash val="solid"/>
                    </a:lnR>
                    <a:lnT w="9360">
                      <a:solidFill>
                        <a:srgbClr val="1f1f59"/>
                      </a:solidFill>
                      <a:prstDash val="solid"/>
                    </a:lnT>
                    <a:lnB>
                      <a:noFill/>
                    </a:lnB>
                    <a:noFill/>
                  </a:tcPr>
                </a:tc>
              </a:tr>
              <a:tr h="312120">
                <a:tc>
                  <a:txBody>
                    <a:bodyPr lIns="68400" rIns="68400" tIns="0" bIns="0" anchor="ctr">
                      <a:noAutofit/>
                    </a:bodyPr>
                    <a:p>
                      <a:pPr>
                        <a:lnSpc>
                          <a:spcPct val="100000"/>
                        </a:lnSpc>
                      </a:pPr>
                      <a:r>
                        <a:rPr b="1" lang="fr-FR" sz="1400" spc="-1" strike="noStrike">
                          <a:solidFill>
                            <a:srgbClr val="0070c0"/>
                          </a:solidFill>
                          <a:latin typeface="Marianne"/>
                        </a:rPr>
                        <a:t>PAGE INTERNET &amp; CdC</a:t>
                      </a:r>
                      <a:endParaRPr b="0" lang="fr-FR" sz="1400" spc="-1" strike="noStrike">
                        <a:solidFill>
                          <a:srgbClr val="000000"/>
                        </a:solidFill>
                        <a:latin typeface="Arial"/>
                      </a:endParaRPr>
                    </a:p>
                  </a:txBody>
                  <a:tcPr anchor="ctr" marL="68400" marR="68400">
                    <a:lnL w="9360">
                      <a:solidFill>
                        <a:srgbClr val="1f1f59"/>
                      </a:solidFill>
                      <a:prstDash val="solid"/>
                    </a:lnL>
                    <a:lnR>
                      <a:noFill/>
                    </a:lnR>
                    <a:lnT>
                      <a:noFill/>
                    </a:lnT>
                    <a:lnB>
                      <a:noFill/>
                    </a:lnB>
                    <a:noFill/>
                  </a:tcPr>
                </a:tc>
                <a:tc>
                  <a:txBody>
                    <a:bodyPr lIns="68400" rIns="68400" tIns="0" bIns="0" anchor="ctr">
                      <a:noAutofit/>
                    </a:bodyPr>
                    <a:p>
                      <a:pPr algn="just">
                        <a:lnSpc>
                          <a:spcPct val="100000"/>
                        </a:lnSpc>
                      </a:pPr>
                      <a:r>
                        <a:rPr b="0" lang="fr-FR" sz="1400" spc="-1" strike="noStrike" u="sng">
                          <a:solidFill>
                            <a:srgbClr val="000000"/>
                          </a:solidFill>
                          <a:uFillTx/>
                          <a:latin typeface="Marianne"/>
                          <a:hlinkClick r:id="rId1"/>
                        </a:rPr>
                        <a:t>https://www.citeo.com/restauration-ameliorer-la-collecte-et-developper-le-reemploi</a:t>
                      </a:r>
                      <a:endParaRPr b="0" lang="fr-FR" sz="1400" spc="-1" strike="noStrike">
                        <a:solidFill>
                          <a:srgbClr val="000000"/>
                        </a:solidFill>
                        <a:latin typeface="Arial"/>
                      </a:endParaRPr>
                    </a:p>
                  </a:txBody>
                  <a:tcPr anchor="ctr" marL="68400" marR="68400">
                    <a:lnL>
                      <a:noFill/>
                    </a:lnL>
                    <a:lnR>
                      <a:noFill/>
                    </a:lnR>
                    <a:lnT>
                      <a:noFill/>
                    </a:lnT>
                    <a:lnB>
                      <a:noFill/>
                    </a:lnB>
                    <a:noFill/>
                  </a:tcPr>
                </a:tc>
                <a:tc>
                  <a:txBody>
                    <a:bodyPr lIns="68400" rIns="68400" tIns="0" bIns="0" anchor="ctr">
                      <a:noAutofit/>
                    </a:bodyPr>
                    <a:p>
                      <a:pPr algn="just">
                        <a:lnSpc>
                          <a:spcPct val="100000"/>
                        </a:lnSpc>
                      </a:pPr>
                      <a:r>
                        <a:rPr b="0" lang="fr-FR" sz="1400" spc="-1" strike="noStrike" u="sng">
                          <a:solidFill>
                            <a:srgbClr val="000000"/>
                          </a:solidFill>
                          <a:uFillTx/>
                          <a:latin typeface="Marianne"/>
                          <a:hlinkClick r:id="rId2"/>
                        </a:rPr>
                        <a:t>https://www.citeo.com/financer-le-developpement-du-reemploi-0</a:t>
                      </a:r>
                      <a:endParaRPr b="0" lang="fr-FR" sz="1400" spc="-1" strike="noStrike">
                        <a:solidFill>
                          <a:srgbClr val="000000"/>
                        </a:solidFill>
                        <a:latin typeface="Arial"/>
                      </a:endParaRPr>
                    </a:p>
                  </a:txBody>
                  <a:tcPr anchor="ctr" marL="68400" marR="68400">
                    <a:lnL>
                      <a:noFill/>
                    </a:lnL>
                    <a:lnR w="9360">
                      <a:solidFill>
                        <a:srgbClr val="1f1f59"/>
                      </a:solidFill>
                      <a:prstDash val="solid"/>
                    </a:lnR>
                    <a:lnT>
                      <a:noFill/>
                    </a:lnT>
                    <a:lnB>
                      <a:noFill/>
                    </a:lnB>
                    <a:noFill/>
                  </a:tcPr>
                </a:tc>
              </a:tr>
              <a:tr h="202320">
                <a:tc>
                  <a:txBody>
                    <a:bodyPr lIns="68400" rIns="68400" tIns="0" bIns="0" anchor="ctr">
                      <a:noAutofit/>
                    </a:bodyPr>
                    <a:p>
                      <a:pPr>
                        <a:lnSpc>
                          <a:spcPct val="100000"/>
                        </a:lnSpc>
                      </a:pPr>
                      <a:r>
                        <a:rPr b="1" lang="fr-FR" sz="1400" spc="-1" strike="noStrike">
                          <a:solidFill>
                            <a:srgbClr val="0070c0"/>
                          </a:solidFill>
                          <a:latin typeface="Marianne"/>
                        </a:rPr>
                        <a:t>CIBLE</a:t>
                      </a:r>
                      <a:endParaRPr b="0" lang="fr-FR" sz="1400" spc="-1" strike="noStrike">
                        <a:solidFill>
                          <a:srgbClr val="000000"/>
                        </a:solidFill>
                        <a:latin typeface="Arial"/>
                      </a:endParaRPr>
                    </a:p>
                  </a:txBody>
                  <a:tcPr anchor="ctr" marL="68400" marR="68400">
                    <a:lnL w="9360">
                      <a:solidFill>
                        <a:srgbClr val="1f1f59"/>
                      </a:solidFill>
                      <a:prstDash val="solid"/>
                    </a:lnL>
                    <a:lnR>
                      <a:noFill/>
                    </a:lnR>
                    <a:lnT>
                      <a:noFill/>
                    </a:lnT>
                    <a:lnB>
                      <a:noFill/>
                    </a:lnB>
                    <a:noFill/>
                  </a:tcPr>
                </a:tc>
                <a:tc>
                  <a:txBody>
                    <a:bodyPr lIns="68400" rIns="68400" tIns="0" bIns="0" anchor="ctr">
                      <a:noAutofit/>
                    </a:bodyPr>
                    <a:p>
                      <a:pPr algn="just">
                        <a:lnSpc>
                          <a:spcPct val="100000"/>
                        </a:lnSpc>
                      </a:pPr>
                      <a:r>
                        <a:rPr b="0" lang="fr-FR" sz="1400" spc="-1" strike="noStrike">
                          <a:solidFill>
                            <a:srgbClr val="000000"/>
                          </a:solidFill>
                          <a:latin typeface="Marianne"/>
                        </a:rPr>
                        <a:t>Les collectivités signataires d’un contrat CAP avec Citeo ou Adelphe, ou adhérentes à un tel signataire.</a:t>
                      </a:r>
                      <a:endParaRPr b="0" lang="fr-FR" sz="1400" spc="-1" strike="noStrike">
                        <a:solidFill>
                          <a:srgbClr val="000000"/>
                        </a:solidFill>
                        <a:latin typeface="Arial"/>
                      </a:endParaRPr>
                    </a:p>
                  </a:txBody>
                  <a:tcPr anchor="ctr" marL="68400" marR="68400">
                    <a:lnL>
                      <a:noFill/>
                    </a:lnL>
                    <a:lnR>
                      <a:noFill/>
                    </a:lnR>
                    <a:lnT>
                      <a:noFill/>
                    </a:lnT>
                    <a:lnB>
                      <a:noFill/>
                    </a:lnB>
                    <a:noFill/>
                  </a:tcPr>
                </a:tc>
                <a:tc>
                  <a:txBody>
                    <a:bodyPr lIns="68400" rIns="68400" tIns="0" bIns="0" anchor="ctr">
                      <a:noAutofit/>
                    </a:bodyPr>
                    <a:p>
                      <a:pPr algn="just">
                        <a:lnSpc>
                          <a:spcPct val="100000"/>
                        </a:lnSpc>
                      </a:pPr>
                      <a:r>
                        <a:rPr b="0" lang="fr-FR" sz="1400" spc="-1" strike="noStrike">
                          <a:solidFill>
                            <a:srgbClr val="000000"/>
                          </a:solidFill>
                          <a:latin typeface="Marianne"/>
                        </a:rPr>
                        <a:t>Les metteurs en marché clients de Citeo ou Adelphe</a:t>
                      </a:r>
                      <a:endParaRPr b="0" lang="fr-FR" sz="1400" spc="-1" strike="noStrike">
                        <a:solidFill>
                          <a:srgbClr val="000000"/>
                        </a:solidFill>
                        <a:latin typeface="Arial"/>
                      </a:endParaRPr>
                    </a:p>
                  </a:txBody>
                  <a:tcPr anchor="ctr" marL="68400" marR="68400">
                    <a:lnL>
                      <a:noFill/>
                    </a:lnL>
                    <a:lnR w="9360">
                      <a:solidFill>
                        <a:srgbClr val="1f1f59"/>
                      </a:solidFill>
                      <a:prstDash val="solid"/>
                    </a:lnR>
                    <a:lnT>
                      <a:noFill/>
                    </a:lnT>
                    <a:lnB>
                      <a:noFill/>
                    </a:lnB>
                    <a:noFill/>
                  </a:tcPr>
                </a:tc>
              </a:tr>
              <a:tr h="588960">
                <a:tc>
                  <a:txBody>
                    <a:bodyPr lIns="68400" rIns="68400" tIns="0" bIns="0" anchor="ctr">
                      <a:noAutofit/>
                    </a:bodyPr>
                    <a:p>
                      <a:pPr>
                        <a:lnSpc>
                          <a:spcPct val="100000"/>
                        </a:lnSpc>
                      </a:pPr>
                      <a:r>
                        <a:rPr b="1" lang="fr-FR" sz="1200" spc="-1" strike="noStrike">
                          <a:solidFill>
                            <a:srgbClr val="0070c0"/>
                          </a:solidFill>
                          <a:latin typeface="Marianne"/>
                        </a:rPr>
                        <a:t>CONDITIONS D’ÉLIGIBILITÉ</a:t>
                      </a:r>
                      <a:endParaRPr b="0" lang="fr-FR" sz="1200" spc="-1" strike="noStrike">
                        <a:solidFill>
                          <a:srgbClr val="000000"/>
                        </a:solidFill>
                        <a:latin typeface="Arial"/>
                      </a:endParaRPr>
                    </a:p>
                  </a:txBody>
                  <a:tcPr anchor="ctr" marL="68400" marR="68400">
                    <a:lnL w="9360">
                      <a:solidFill>
                        <a:srgbClr val="1f1f59"/>
                      </a:solidFill>
                      <a:prstDash val="solid"/>
                    </a:lnL>
                    <a:lnR>
                      <a:noFill/>
                    </a:lnR>
                    <a:lnT>
                      <a:noFill/>
                    </a:lnT>
                    <a:lnB>
                      <a:noFill/>
                    </a:lnB>
                    <a:noFill/>
                  </a:tcPr>
                </a:tc>
                <a:tc>
                  <a:txBody>
                    <a:bodyPr lIns="68400" rIns="68400" tIns="0" bIns="0" anchor="ctr">
                      <a:noAutofit/>
                    </a:bodyPr>
                    <a:p>
                      <a:pPr algn="just">
                        <a:lnSpc>
                          <a:spcPct val="100000"/>
                        </a:lnSpc>
                      </a:pPr>
                      <a:r>
                        <a:rPr b="0" lang="fr-FR" sz="1400" spc="-1" strike="noStrike">
                          <a:solidFill>
                            <a:srgbClr val="000000"/>
                          </a:solidFill>
                          <a:latin typeface="Marianne"/>
                        </a:rPr>
                        <a:t>Fournir le code CAP (entre autres).</a:t>
                      </a:r>
                      <a:br>
                        <a:rPr sz="1400"/>
                      </a:br>
                      <a:r>
                        <a:rPr b="0" lang="fr-FR" sz="1400" spc="-1" strike="noStrike">
                          <a:solidFill>
                            <a:srgbClr val="000000"/>
                          </a:solidFill>
                          <a:latin typeface="Marianne"/>
                        </a:rPr>
                        <a:t>Ce code est disponible auprès des communes, ou bien des EPCI de collecte, ou bien du syndicat de collecte ou traitement du territoire</a:t>
                      </a:r>
                      <a:endParaRPr b="0" lang="fr-FR" sz="1400" spc="-1" strike="noStrike">
                        <a:solidFill>
                          <a:srgbClr val="000000"/>
                        </a:solidFill>
                        <a:latin typeface="Arial"/>
                      </a:endParaRPr>
                    </a:p>
                  </a:txBody>
                  <a:tcPr anchor="ctr" marL="68400" marR="68400">
                    <a:lnL>
                      <a:noFill/>
                    </a:lnL>
                    <a:lnR>
                      <a:noFill/>
                    </a:lnR>
                    <a:lnT>
                      <a:noFill/>
                    </a:lnT>
                    <a:lnB>
                      <a:noFill/>
                    </a:lnB>
                    <a:noFill/>
                  </a:tcPr>
                </a:tc>
                <a:tc>
                  <a:txBody>
                    <a:bodyPr lIns="68400" rIns="68400" tIns="0" bIns="0" anchor="ctr">
                      <a:noAutofit/>
                    </a:bodyPr>
                    <a:p>
                      <a:pPr algn="just">
                        <a:lnSpc>
                          <a:spcPct val="100000"/>
                        </a:lnSpc>
                      </a:pPr>
                      <a:r>
                        <a:rPr b="0" lang="fr-FR" sz="1400" spc="-1" strike="noStrike">
                          <a:solidFill>
                            <a:srgbClr val="000000"/>
                          </a:solidFill>
                          <a:latin typeface="Marianne"/>
                        </a:rPr>
                        <a:t>Au moins 1000€ de contributions annuelles versées à Citeo, ou 10 000 UVC réemployables mises en marché en 2023</a:t>
                      </a:r>
                      <a:endParaRPr b="0" lang="fr-FR" sz="1400" spc="-1" strike="noStrike">
                        <a:solidFill>
                          <a:srgbClr val="000000"/>
                        </a:solidFill>
                        <a:latin typeface="Arial"/>
                      </a:endParaRPr>
                    </a:p>
                  </a:txBody>
                  <a:tcPr anchor="ctr" marL="68400" marR="68400">
                    <a:lnL>
                      <a:noFill/>
                    </a:lnL>
                    <a:lnR w="9360">
                      <a:solidFill>
                        <a:srgbClr val="1f1f59"/>
                      </a:solidFill>
                      <a:prstDash val="solid"/>
                    </a:lnR>
                    <a:lnT>
                      <a:noFill/>
                    </a:lnT>
                    <a:lnB>
                      <a:noFill/>
                    </a:lnB>
                    <a:noFill/>
                  </a:tcPr>
                </a:tc>
              </a:tr>
              <a:tr h="147600">
                <a:tc>
                  <a:txBody>
                    <a:bodyPr lIns="68400" rIns="68400" tIns="0" bIns="0" anchor="ctr">
                      <a:noAutofit/>
                    </a:bodyPr>
                    <a:p>
                      <a:pPr>
                        <a:lnSpc>
                          <a:spcPct val="100000"/>
                        </a:lnSpc>
                      </a:pPr>
                      <a:r>
                        <a:rPr b="1" lang="fr-FR" sz="1400" spc="-1" strike="noStrike">
                          <a:solidFill>
                            <a:srgbClr val="0070c0"/>
                          </a:solidFill>
                          <a:latin typeface="Marianne"/>
                        </a:rPr>
                        <a:t>CALENDRIER</a:t>
                      </a:r>
                      <a:endParaRPr b="0" lang="fr-FR" sz="1400" spc="-1" strike="noStrike">
                        <a:solidFill>
                          <a:srgbClr val="000000"/>
                        </a:solidFill>
                        <a:latin typeface="Arial"/>
                      </a:endParaRPr>
                    </a:p>
                  </a:txBody>
                  <a:tcPr anchor="ctr" marL="68400" marR="68400">
                    <a:lnL w="9360">
                      <a:solidFill>
                        <a:srgbClr val="1f1f59"/>
                      </a:solidFill>
                      <a:prstDash val="solid"/>
                    </a:lnL>
                    <a:lnR>
                      <a:noFill/>
                    </a:lnR>
                    <a:lnT>
                      <a:noFill/>
                    </a:lnT>
                    <a:lnB>
                      <a:noFill/>
                    </a:lnB>
                    <a:noFill/>
                  </a:tcPr>
                </a:tc>
                <a:tc>
                  <a:txBody>
                    <a:bodyPr lIns="68400" rIns="68400" tIns="0" bIns="0" anchor="ctr">
                      <a:noAutofit/>
                    </a:bodyPr>
                    <a:p>
                      <a:pPr algn="just">
                        <a:lnSpc>
                          <a:spcPct val="100000"/>
                        </a:lnSpc>
                      </a:pPr>
                      <a:r>
                        <a:rPr b="0" lang="fr-FR" sz="1400" spc="-1" strike="noStrike">
                          <a:solidFill>
                            <a:srgbClr val="000000"/>
                          </a:solidFill>
                          <a:latin typeface="Marianne"/>
                        </a:rPr>
                        <a:t>Pré-inscriptions obligatoires avant le 1</a:t>
                      </a:r>
                      <a:r>
                        <a:rPr b="0" lang="fr-FR" sz="1400" spc="-1" strike="noStrike" baseline="30000">
                          <a:solidFill>
                            <a:srgbClr val="000000"/>
                          </a:solidFill>
                          <a:latin typeface="Marianne"/>
                        </a:rPr>
                        <a:t>er</a:t>
                      </a:r>
                      <a:r>
                        <a:rPr b="0" lang="fr-FR" sz="1400" spc="-1" strike="noStrike">
                          <a:solidFill>
                            <a:srgbClr val="000000"/>
                          </a:solidFill>
                          <a:latin typeface="Marianne"/>
                        </a:rPr>
                        <a:t> juillet 2024.</a:t>
                      </a:r>
                      <a:br>
                        <a:rPr sz="1400"/>
                      </a:br>
                      <a:r>
                        <a:rPr b="0" lang="fr-FR" sz="1400" spc="-1" strike="noStrike">
                          <a:solidFill>
                            <a:srgbClr val="000000"/>
                          </a:solidFill>
                          <a:latin typeface="Marianne"/>
                        </a:rPr>
                        <a:t>Dossier de candidature avant le 1</a:t>
                      </a:r>
                      <a:r>
                        <a:rPr b="0" lang="fr-FR" sz="1400" spc="-1" strike="noStrike" baseline="30000">
                          <a:solidFill>
                            <a:srgbClr val="000000"/>
                          </a:solidFill>
                          <a:latin typeface="Marianne"/>
                        </a:rPr>
                        <a:t>er</a:t>
                      </a:r>
                      <a:r>
                        <a:rPr b="0" lang="fr-FR" sz="1400" spc="-1" strike="noStrike">
                          <a:solidFill>
                            <a:srgbClr val="000000"/>
                          </a:solidFill>
                          <a:latin typeface="Marianne"/>
                        </a:rPr>
                        <a:t> octobre 2024.</a:t>
                      </a:r>
                      <a:endParaRPr b="0" lang="fr-FR" sz="1400" spc="-1" strike="noStrike">
                        <a:solidFill>
                          <a:srgbClr val="000000"/>
                        </a:solidFill>
                        <a:latin typeface="Arial"/>
                      </a:endParaRPr>
                    </a:p>
                  </a:txBody>
                  <a:tcPr anchor="ctr" marL="68400" marR="68400">
                    <a:lnL>
                      <a:noFill/>
                    </a:lnL>
                    <a:lnR>
                      <a:noFill/>
                    </a:lnR>
                    <a:lnT>
                      <a:noFill/>
                    </a:lnT>
                    <a:lnB>
                      <a:noFill/>
                    </a:lnB>
                    <a:noFill/>
                  </a:tcPr>
                </a:tc>
                <a:tc>
                  <a:txBody>
                    <a:bodyPr lIns="68400" rIns="68400" tIns="0" bIns="0" anchor="ctr">
                      <a:noAutofit/>
                    </a:bodyPr>
                    <a:p>
                      <a:pPr algn="just">
                        <a:lnSpc>
                          <a:spcPct val="100000"/>
                        </a:lnSpc>
                      </a:pPr>
                      <a:r>
                        <a:rPr b="0" lang="fr-FR" sz="1400" spc="-1" strike="noStrike">
                          <a:solidFill>
                            <a:srgbClr val="000000"/>
                          </a:solidFill>
                          <a:latin typeface="Marianne"/>
                        </a:rPr>
                        <a:t>Dossier de candidature avant le 1</a:t>
                      </a:r>
                      <a:r>
                        <a:rPr b="0" lang="fr-FR" sz="1400" spc="-1" strike="noStrike" baseline="30000">
                          <a:solidFill>
                            <a:srgbClr val="000000"/>
                          </a:solidFill>
                          <a:latin typeface="Marianne"/>
                        </a:rPr>
                        <a:t>er</a:t>
                      </a:r>
                      <a:r>
                        <a:rPr b="0" lang="fr-FR" sz="1400" spc="-1" strike="noStrike">
                          <a:solidFill>
                            <a:srgbClr val="000000"/>
                          </a:solidFill>
                          <a:latin typeface="Marianne"/>
                        </a:rPr>
                        <a:t> novembre 2024.</a:t>
                      </a:r>
                      <a:endParaRPr b="0" lang="fr-FR" sz="1400" spc="-1" strike="noStrike">
                        <a:solidFill>
                          <a:srgbClr val="000000"/>
                        </a:solidFill>
                        <a:latin typeface="Arial"/>
                      </a:endParaRPr>
                    </a:p>
                  </a:txBody>
                  <a:tcPr anchor="ctr" marL="68400" marR="68400">
                    <a:lnL>
                      <a:noFill/>
                    </a:lnL>
                    <a:lnR w="9360">
                      <a:solidFill>
                        <a:srgbClr val="1f1f59"/>
                      </a:solidFill>
                      <a:prstDash val="solid"/>
                    </a:lnR>
                    <a:lnT>
                      <a:noFill/>
                    </a:lnT>
                    <a:lnB>
                      <a:noFill/>
                    </a:lnB>
                    <a:noFill/>
                  </a:tcPr>
                </a:tc>
              </a:tr>
              <a:tr h="520560">
                <a:tc>
                  <a:txBody>
                    <a:bodyPr lIns="68400" rIns="68400" tIns="0" bIns="0" anchor="ctr">
                      <a:noAutofit/>
                    </a:bodyPr>
                    <a:p>
                      <a:pPr>
                        <a:lnSpc>
                          <a:spcPct val="100000"/>
                        </a:lnSpc>
                      </a:pPr>
                      <a:r>
                        <a:rPr b="1" lang="fr-FR" sz="1200" spc="-1" strike="noStrike">
                          <a:solidFill>
                            <a:srgbClr val="0070c0"/>
                          </a:solidFill>
                          <a:latin typeface="Marianne"/>
                        </a:rPr>
                        <a:t>LIEN POUR CANDIDATER</a:t>
                      </a:r>
                      <a:endParaRPr b="0" lang="fr-FR" sz="1200" spc="-1" strike="noStrike">
                        <a:solidFill>
                          <a:srgbClr val="000000"/>
                        </a:solidFill>
                        <a:latin typeface="Arial"/>
                      </a:endParaRPr>
                    </a:p>
                  </a:txBody>
                  <a:tcPr anchor="ctr" marL="68400" marR="68400">
                    <a:lnL w="9360">
                      <a:solidFill>
                        <a:srgbClr val="1f1f59"/>
                      </a:solidFill>
                      <a:prstDash val="solid"/>
                    </a:lnL>
                    <a:lnR>
                      <a:noFill/>
                    </a:lnR>
                    <a:lnT>
                      <a:noFill/>
                    </a:lnT>
                    <a:lnB w="9360">
                      <a:solidFill>
                        <a:srgbClr val="1f1f59"/>
                      </a:solidFill>
                      <a:prstDash val="solid"/>
                    </a:lnB>
                    <a:noFill/>
                  </a:tcPr>
                </a:tc>
                <a:tc>
                  <a:txBody>
                    <a:bodyPr lIns="68400" rIns="68400" tIns="0" bIns="0" anchor="ctr">
                      <a:noAutofit/>
                    </a:bodyPr>
                    <a:p>
                      <a:pPr algn="just">
                        <a:lnSpc>
                          <a:spcPct val="100000"/>
                        </a:lnSpc>
                      </a:pPr>
                      <a:r>
                        <a:rPr b="0" lang="fr-FR" sz="1400" spc="-1" strike="noStrike" u="sng">
                          <a:solidFill>
                            <a:srgbClr val="000000"/>
                          </a:solidFill>
                          <a:uFillTx/>
                          <a:latin typeface="Marianne"/>
                          <a:hlinkClick r:id="rId3"/>
                        </a:rPr>
                        <a:t>https://candidature-aap.citeo.com/citeo3/form/AMIRestaurationPreInscription/formperma/zqNsi0mzlmOjHQyJnt1uJ7N3wyXGFTtA0sGRQcjrnsM</a:t>
                      </a:r>
                      <a:endParaRPr b="0" lang="fr-FR" sz="1400" spc="-1" strike="noStrike">
                        <a:solidFill>
                          <a:srgbClr val="000000"/>
                        </a:solidFill>
                        <a:latin typeface="Arial"/>
                      </a:endParaRPr>
                    </a:p>
                  </a:txBody>
                  <a:tcPr anchor="ctr" marL="68400" marR="68400">
                    <a:lnL>
                      <a:noFill/>
                    </a:lnL>
                    <a:lnR>
                      <a:noFill/>
                    </a:lnR>
                    <a:lnT>
                      <a:noFill/>
                    </a:lnT>
                    <a:lnB w="9360">
                      <a:solidFill>
                        <a:srgbClr val="1f1f59"/>
                      </a:solidFill>
                      <a:prstDash val="solid"/>
                    </a:lnB>
                    <a:noFill/>
                  </a:tcPr>
                </a:tc>
                <a:tc>
                  <a:txBody>
                    <a:bodyPr lIns="68400" rIns="68400" tIns="0" bIns="0" anchor="ctr">
                      <a:noAutofit/>
                    </a:bodyPr>
                    <a:p>
                      <a:pPr algn="just">
                        <a:lnSpc>
                          <a:spcPct val="100000"/>
                        </a:lnSpc>
                      </a:pPr>
                      <a:r>
                        <a:rPr b="0" lang="fr-FR" sz="1400" spc="-1" strike="noStrike" u="sng">
                          <a:solidFill>
                            <a:srgbClr val="000000"/>
                          </a:solidFill>
                          <a:uFillTx/>
                          <a:latin typeface="Marianne"/>
                          <a:hlinkClick r:id="rId4"/>
                        </a:rPr>
                        <a:t>https://www.citeo.com/financer-le-developpement-du-reemploi-0</a:t>
                      </a:r>
                      <a:endParaRPr b="0" lang="fr-FR" sz="1400" spc="-1" strike="noStrike">
                        <a:solidFill>
                          <a:srgbClr val="000000"/>
                        </a:solidFill>
                        <a:latin typeface="Arial"/>
                      </a:endParaRPr>
                    </a:p>
                  </a:txBody>
                  <a:tcPr anchor="ctr" marL="68400" marR="68400">
                    <a:lnL>
                      <a:noFill/>
                    </a:lnL>
                    <a:lnR w="9360">
                      <a:solidFill>
                        <a:srgbClr val="1f1f59"/>
                      </a:solidFill>
                      <a:prstDash val="solid"/>
                    </a:lnR>
                    <a:lnT>
                      <a:noFill/>
                    </a:lnT>
                    <a:lnB w="9360">
                      <a:solidFill>
                        <a:srgbClr val="1f1f59"/>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PlaceHolder 1"/>
          <p:cNvSpPr>
            <a:spLocks noGrp="1"/>
          </p:cNvSpPr>
          <p:nvPr>
            <p:ph type="title"/>
          </p:nvPr>
        </p:nvSpPr>
        <p:spPr>
          <a:xfrm>
            <a:off x="479880" y="991080"/>
            <a:ext cx="11231640" cy="959760"/>
          </a:xfrm>
          <a:prstGeom prst="rect">
            <a:avLst/>
          </a:prstGeom>
          <a:noFill/>
          <a:ln w="0">
            <a:noFill/>
          </a:ln>
        </p:spPr>
        <p:txBody>
          <a:bodyPr lIns="0" rIns="0" tIns="0" bIns="0" anchor="t">
            <a:noAutofit/>
          </a:bodyPr>
          <a:p>
            <a:pPr indent="0" algn="ctr">
              <a:lnSpc>
                <a:spcPct val="90000"/>
              </a:lnSpc>
              <a:buNone/>
            </a:pPr>
            <a:r>
              <a:rPr b="1" lang="en-US" sz="3400" spc="-1" strike="noStrike">
                <a:solidFill>
                  <a:srgbClr val="000000"/>
                </a:solidFill>
                <a:latin typeface="Marianne"/>
              </a:rPr>
              <a:t>AAP ADEME –</a:t>
            </a:r>
            <a:r>
              <a:rPr b="1" lang="en-US" sz="2800" spc="-1" strike="noStrike">
                <a:solidFill>
                  <a:srgbClr val="000000"/>
                </a:solidFill>
                <a:latin typeface="Marianne"/>
              </a:rPr>
              <a:t>“Soutien à l’innovation sur les contenants alimentaires réemployables pour la restauration collective”</a:t>
            </a:r>
            <a:br>
              <a:rPr sz="3400"/>
            </a:br>
            <a:br>
              <a:rPr sz="1800"/>
            </a:br>
            <a:endParaRPr b="0" lang="fr-FR" sz="2800" spc="-1" strike="noStrike">
              <a:solidFill>
                <a:srgbClr val="000000"/>
              </a:solidFill>
              <a:latin typeface="Marianne"/>
            </a:endParaRPr>
          </a:p>
        </p:txBody>
      </p:sp>
      <p:sp>
        <p:nvSpPr>
          <p:cNvPr id="530" name="PlaceHolder 2"/>
          <p:cNvSpPr>
            <a:spLocks noGrp="1"/>
          </p:cNvSpPr>
          <p:nvPr>
            <p:ph type="sldNum" idx="119"/>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1535BCFC-0CAF-4C70-9821-D894A60D6688}"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531" name="PlaceHolder 3"/>
          <p:cNvSpPr>
            <a:spLocks noGrp="1"/>
          </p:cNvSpPr>
          <p:nvPr>
            <p:ph type="dt" idx="120"/>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13/06/2024</a:t>
            </a:r>
            <a:endParaRPr b="0" lang="fr-FR" sz="1000" spc="-1" strike="noStrike">
              <a:solidFill>
                <a:srgbClr val="000000"/>
              </a:solidFill>
              <a:latin typeface="Times New Roman"/>
            </a:endParaRPr>
          </a:p>
        </p:txBody>
      </p:sp>
      <p:sp>
        <p:nvSpPr>
          <p:cNvPr id="532" name="PlaceHolder 4"/>
          <p:cNvSpPr>
            <a:spLocks noGrp="1"/>
          </p:cNvSpPr>
          <p:nvPr>
            <p:ph type="ftr" idx="121"/>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DGAL/BPAL</a:t>
            </a:r>
            <a:endParaRPr b="0" lang="fr-FR" sz="1000" spc="-1" strike="noStrike">
              <a:solidFill>
                <a:srgbClr val="000000"/>
              </a:solidFill>
              <a:latin typeface="Times New Roman"/>
            </a:endParaRPr>
          </a:p>
        </p:txBody>
      </p:sp>
      <p:sp>
        <p:nvSpPr>
          <p:cNvPr id="533" name="ZoneTexte 1"/>
          <p:cNvSpPr/>
          <p:nvPr/>
        </p:nvSpPr>
        <p:spPr>
          <a:xfrm>
            <a:off x="479880" y="2863080"/>
            <a:ext cx="10834200" cy="444924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spcAft>
                <a:spcPts val="601"/>
              </a:spcAft>
              <a:buClr>
                <a:srgbClr val="00b050"/>
              </a:buClr>
              <a:buFont typeface="Arial"/>
              <a:buChar char="•"/>
            </a:pPr>
            <a:r>
              <a:rPr b="0" lang="fr-FR" sz="2400" spc="-1" strike="noStrike">
                <a:solidFill>
                  <a:srgbClr val="000000"/>
                </a:solidFill>
                <a:latin typeface="Marianne"/>
              </a:rPr>
              <a:t>AAP sur l’</a:t>
            </a:r>
            <a:r>
              <a:rPr b="1" lang="fr-FR" sz="2400" spc="-1" strike="noStrike">
                <a:solidFill>
                  <a:srgbClr val="00b050"/>
                </a:solidFill>
                <a:latin typeface="Marianne"/>
              </a:rPr>
              <a:t>adaptation de l’offre de contenants réemployables </a:t>
            </a:r>
            <a:r>
              <a:rPr b="0" lang="fr-FR" sz="2400" spc="-1" strike="noStrike">
                <a:solidFill>
                  <a:srgbClr val="000000"/>
                </a:solidFill>
                <a:latin typeface="Marianne"/>
              </a:rPr>
              <a:t>utilisés par la </a:t>
            </a:r>
            <a:r>
              <a:rPr b="1" lang="fr-FR" sz="2400" spc="-1" strike="noStrike">
                <a:solidFill>
                  <a:srgbClr val="00b050"/>
                </a:solidFill>
                <a:latin typeface="Marianne"/>
              </a:rPr>
              <a:t>restauration collective</a:t>
            </a:r>
            <a:r>
              <a:rPr b="0" lang="fr-FR" sz="2400" spc="-1" strike="noStrike">
                <a:solidFill>
                  <a:srgbClr val="000000"/>
                </a:solidFill>
                <a:latin typeface="Marianne"/>
              </a:rPr>
              <a:t>.</a:t>
            </a:r>
            <a:endParaRPr b="0" lang="fr-FR" sz="2400" spc="-1" strike="noStrike">
              <a:solidFill>
                <a:srgbClr val="000000"/>
              </a:solidFill>
              <a:latin typeface="Arial"/>
            </a:endParaRPr>
          </a:p>
          <a:p>
            <a:pPr marL="343080" indent="-343080" algn="just">
              <a:lnSpc>
                <a:spcPct val="100000"/>
              </a:lnSpc>
              <a:spcAft>
                <a:spcPts val="601"/>
              </a:spcAft>
              <a:buClr>
                <a:srgbClr val="00b050"/>
              </a:buClr>
              <a:buFont typeface="Arial"/>
              <a:buChar char="•"/>
            </a:pPr>
            <a:r>
              <a:rPr b="0" lang="fr-FR" sz="2400" spc="-1" strike="noStrike">
                <a:solidFill>
                  <a:srgbClr val="000000"/>
                </a:solidFill>
                <a:latin typeface="Marianne"/>
              </a:rPr>
              <a:t>Dates pour déposer un dossier : du </a:t>
            </a:r>
            <a:r>
              <a:rPr b="1" lang="fr-FR" sz="2400" spc="-1" strike="noStrike">
                <a:solidFill>
                  <a:srgbClr val="00b050"/>
                </a:solidFill>
                <a:latin typeface="Marianne"/>
              </a:rPr>
              <a:t>24 juin au 24 octobre</a:t>
            </a:r>
            <a:endParaRPr b="0" lang="fr-FR" sz="2400" spc="-1" strike="noStrike">
              <a:solidFill>
                <a:srgbClr val="000000"/>
              </a:solidFill>
              <a:latin typeface="Arial"/>
            </a:endParaRPr>
          </a:p>
          <a:p>
            <a:pPr marL="343080" indent="-343080" algn="just">
              <a:lnSpc>
                <a:spcPct val="100000"/>
              </a:lnSpc>
              <a:spcAft>
                <a:spcPts val="601"/>
              </a:spcAft>
              <a:buClr>
                <a:srgbClr val="00b050"/>
              </a:buClr>
              <a:buFont typeface="Arial"/>
              <a:buChar char="•"/>
            </a:pPr>
            <a:r>
              <a:rPr b="0" lang="fr-FR" sz="2400" spc="-1" strike="noStrike">
                <a:solidFill>
                  <a:srgbClr val="000000"/>
                </a:solidFill>
                <a:latin typeface="Marianne"/>
              </a:rPr>
              <a:t>Cibles : Entreprises - Fabricants d’emballages et de contenants</a:t>
            </a:r>
            <a:endParaRPr b="0" lang="fr-FR" sz="2400" spc="-1" strike="noStrike">
              <a:solidFill>
                <a:srgbClr val="000000"/>
              </a:solidFill>
              <a:latin typeface="Arial"/>
            </a:endParaRPr>
          </a:p>
          <a:p>
            <a:pPr marL="343080" indent="-343080" algn="just">
              <a:lnSpc>
                <a:spcPct val="100000"/>
              </a:lnSpc>
              <a:spcAft>
                <a:spcPts val="601"/>
              </a:spcAft>
              <a:buClr>
                <a:srgbClr val="00b050"/>
              </a:buClr>
              <a:buFont typeface="Arial"/>
              <a:buChar char="•"/>
            </a:pPr>
            <a:r>
              <a:rPr b="0" lang="fr-FR" sz="2400" spc="-1" strike="noStrike">
                <a:solidFill>
                  <a:srgbClr val="000000"/>
                </a:solidFill>
                <a:latin typeface="Marianne"/>
              </a:rPr>
              <a:t>Types de financements : aides aux études de faisabilité et tests, aides aux expérimentations</a:t>
            </a:r>
            <a:endParaRPr b="0" lang="fr-FR" sz="2400" spc="-1" strike="noStrike">
              <a:solidFill>
                <a:srgbClr val="000000"/>
              </a:solidFill>
              <a:latin typeface="Arial"/>
            </a:endParaRPr>
          </a:p>
          <a:p>
            <a:pPr marL="343080" indent="-343080" algn="just">
              <a:lnSpc>
                <a:spcPct val="100000"/>
              </a:lnSpc>
              <a:spcAft>
                <a:spcPts val="601"/>
              </a:spcAft>
              <a:buClr>
                <a:srgbClr val="000000"/>
              </a:buClr>
              <a:buFont typeface="Arial"/>
              <a:buChar char="•"/>
            </a:pPr>
            <a:r>
              <a:rPr b="0" lang="fr-FR" sz="2400" spc="-1" strike="noStrike">
                <a:solidFill>
                  <a:srgbClr val="000000"/>
                </a:solidFill>
                <a:latin typeface="Marianne"/>
                <a:hlinkClick r:id="rId1"/>
              </a:rPr>
              <a:t>https</a:t>
            </a:r>
            <a:r>
              <a:rPr b="0" lang="fr-FR" sz="2400" spc="-1" strike="noStrike">
                <a:solidFill>
                  <a:srgbClr val="000000"/>
                </a:solidFill>
                <a:latin typeface="Marianne"/>
                <a:hlinkClick r:id="rId2"/>
              </a:rPr>
              <a:t>://</a:t>
            </a:r>
            <a:r>
              <a:rPr b="0" lang="fr-FR" sz="2400" spc="-1" strike="noStrike">
                <a:solidFill>
                  <a:srgbClr val="000000"/>
                </a:solidFill>
                <a:latin typeface="Marianne"/>
                <a:hlinkClick r:id="rId3"/>
              </a:rPr>
              <a:t>agirpourlatransition.ademe.fr/entreprises/aides-financieres/2024/aides-reemploi-emballages-contenants</a:t>
            </a:r>
            <a:r>
              <a:rPr b="0" lang="fr-FR" sz="2400" spc="-1" strike="noStrike">
                <a:solidFill>
                  <a:srgbClr val="000000"/>
                </a:solidFill>
                <a:latin typeface="Marianne"/>
              </a:rPr>
              <a:t> </a:t>
            </a:r>
            <a:endParaRPr b="0" lang="fr-FR" sz="2400" spc="-1" strike="noStrike">
              <a:solidFill>
                <a:srgbClr val="000000"/>
              </a:solidFill>
              <a:latin typeface="Arial"/>
            </a:endParaRPr>
          </a:p>
          <a:p>
            <a:pPr algn="just">
              <a:lnSpc>
                <a:spcPct val="100000"/>
              </a:lnSpc>
              <a:spcAft>
                <a:spcPts val="601"/>
              </a:spcAft>
              <a:tabLst>
                <a:tab algn="l" pos="0"/>
              </a:tabLst>
            </a:pPr>
            <a:endParaRPr b="0" lang="fr-FR" sz="2000" spc="-1" strike="noStrike">
              <a:solidFill>
                <a:srgbClr val="000000"/>
              </a:solidFill>
              <a:latin typeface="Arial"/>
            </a:endParaRPr>
          </a:p>
          <a:p>
            <a:pPr>
              <a:lnSpc>
                <a:spcPct val="100000"/>
              </a:lnSpc>
              <a:tabLst>
                <a:tab algn="l" pos="0"/>
              </a:tabLst>
            </a:pPr>
            <a:endParaRPr b="0" lang="fr-FR"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sldNum" idx="122"/>
          </p:nvPr>
        </p:nvSpPr>
        <p:spPr>
          <a:xfrm>
            <a:off x="11887200" y="6572520"/>
            <a:ext cx="304560" cy="285120"/>
          </a:xfrm>
          <a:prstGeom prst="rect">
            <a:avLst/>
          </a:prstGeom>
          <a:noFill/>
          <a:ln w="0">
            <a:noFill/>
          </a:ln>
        </p:spPr>
        <p:txBody>
          <a:bodyPr lIns="0" rIns="0" tIns="0" bIns="0" anchor="ctr">
            <a:noAutofit/>
          </a:bodyPr>
          <a:lstStyle>
            <a:lvl1pPr indent="0" algn="ctr">
              <a:lnSpc>
                <a:spcPct val="100000"/>
              </a:lnSpc>
              <a:buNone/>
              <a:tabLst>
                <a:tab algn="l" pos="0"/>
              </a:tabLst>
              <a:defRPr b="0" lang="fr" sz="939" spc="-1" strike="noStrike">
                <a:solidFill>
                  <a:srgbClr val="595959"/>
                </a:solidFill>
                <a:latin typeface="Montserrat Light"/>
                <a:ea typeface="Montserrat Light"/>
              </a:defRPr>
            </a:lvl1pPr>
          </a:lstStyle>
          <a:p>
            <a:pPr indent="0" algn="ctr">
              <a:lnSpc>
                <a:spcPct val="100000"/>
              </a:lnSpc>
              <a:buNone/>
              <a:tabLst>
                <a:tab algn="l" pos="0"/>
              </a:tabLst>
            </a:pPr>
            <a:fld id="{193D381A-7D27-446E-8FED-196F4B2E35AF}" type="slidenum">
              <a:rPr b="0" lang="fr" sz="939" spc="-1" strike="noStrike">
                <a:solidFill>
                  <a:srgbClr val="595959"/>
                </a:solidFill>
                <a:latin typeface="Montserrat Light"/>
                <a:ea typeface="Montserrat Light"/>
              </a:rPr>
              <a:t>&lt;numéro&gt;</a:t>
            </a:fld>
            <a:endParaRPr b="0" lang="fr-FR" sz="939" spc="-1" strike="noStrike">
              <a:solidFill>
                <a:srgbClr val="000000"/>
              </a:solidFill>
              <a:latin typeface="Times New Roman"/>
            </a:endParaRPr>
          </a:p>
        </p:txBody>
      </p:sp>
      <p:pic>
        <p:nvPicPr>
          <p:cNvPr id="535" name="Google Shape;190;p22" descr=""/>
          <p:cNvPicPr/>
          <p:nvPr/>
        </p:nvPicPr>
        <p:blipFill>
          <a:blip r:embed="rId1">
            <a:alphaModFix amt="15000"/>
          </a:blip>
          <a:srcRect l="70681" t="0" r="0" b="0"/>
          <a:stretch/>
        </p:blipFill>
        <p:spPr>
          <a:xfrm>
            <a:off x="0" y="1887120"/>
            <a:ext cx="995760" cy="3083400"/>
          </a:xfrm>
          <a:prstGeom prst="rect">
            <a:avLst/>
          </a:prstGeom>
          <a:ln w="0">
            <a:noFill/>
          </a:ln>
        </p:spPr>
      </p:pic>
      <p:sp>
        <p:nvSpPr>
          <p:cNvPr id="536" name="PlaceHolder 2"/>
          <p:cNvSpPr>
            <a:spLocks noGrp="1"/>
          </p:cNvSpPr>
          <p:nvPr>
            <p:ph type="title"/>
          </p:nvPr>
        </p:nvSpPr>
        <p:spPr>
          <a:xfrm>
            <a:off x="1700280" y="2586600"/>
            <a:ext cx="5067000" cy="1389240"/>
          </a:xfrm>
          <a:prstGeom prst="rect">
            <a:avLst/>
          </a:prstGeom>
          <a:noFill/>
          <a:ln w="0">
            <a:noFill/>
          </a:ln>
        </p:spPr>
        <p:txBody>
          <a:bodyPr lIns="122040" rIns="122040" tIns="122040" bIns="122040" anchor="t">
            <a:noAutofit/>
          </a:bodyPr>
          <a:p>
            <a:pPr indent="0">
              <a:lnSpc>
                <a:spcPct val="115000"/>
              </a:lnSpc>
              <a:buNone/>
            </a:pPr>
            <a:r>
              <a:rPr b="1" lang="fr" sz="2800" spc="-1" strike="noStrike">
                <a:solidFill>
                  <a:srgbClr val="00b0f0"/>
                </a:solidFill>
                <a:latin typeface="Marianne"/>
                <a:ea typeface="Montserrat ExtraBold"/>
              </a:rPr>
              <a:t>Questions et réponses</a:t>
            </a:r>
            <a:endParaRPr b="0" lang="fr-FR"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37" name="PlaceHolder 1"/>
          <p:cNvSpPr>
            <a:spLocks noGrp="1"/>
          </p:cNvSpPr>
          <p:nvPr>
            <p:ph type="ftr" idx="123"/>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538" name="PlaceHolder 2"/>
          <p:cNvSpPr>
            <a:spLocks noGrp="1"/>
          </p:cNvSpPr>
          <p:nvPr>
            <p:ph type="sldNum" idx="124"/>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2651BF41-B47D-417A-91F8-7F0C0E7FE8F9}"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539"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rgbClr val="002060"/>
                </a:solidFill>
                <a:latin typeface="Marianne"/>
              </a:rPr>
              <a:t>QUID DES FILMS ÉTIRABLES, OPERCULES, BANDEROLAGES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540" name="Rectangle 9"/>
          <p:cNvSpPr/>
          <p:nvPr/>
        </p:nvSpPr>
        <p:spPr>
          <a:xfrm>
            <a:off x="354600" y="2342160"/>
            <a:ext cx="11472120" cy="2009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fr-FR" sz="1800" spc="-1" strike="noStrike">
              <a:solidFill>
                <a:srgbClr val="000000"/>
              </a:solidFill>
              <a:latin typeface="Arial"/>
            </a:endParaRPr>
          </a:p>
          <a:p>
            <a:pPr>
              <a:lnSpc>
                <a:spcPct val="100000"/>
              </a:lnSpc>
              <a:tabLst>
                <a:tab algn="l" pos="0"/>
              </a:tabLst>
            </a:pPr>
            <a:r>
              <a:rPr b="0" lang="fr-FR" sz="1800" spc="-1" strike="noStrike">
                <a:solidFill>
                  <a:srgbClr val="000000"/>
                </a:solidFill>
                <a:latin typeface="Marianne"/>
              </a:rPr>
              <a:t>L’utilisation des joints en silicone, comme cela peut être fait des joints des couvercles et des bocaux, ainsi que les opercules films plastiques ou systèmes de banderolage  à des fins de fermeture peut être acceptée dans le cadre des dispositions sur l’interdiction de l’utilisation des plastiques en restauration scolaire (loi EGAlim) ou sur l’interdiction de l’utilisation de la vaisselle plastique à usage unique pour le portage à domicile (loi AGEC). Toutefois, les pratiques mises en œuvre doivent permettre de limiter la migration des substances préoccupantes vers les aliments.</a:t>
            </a:r>
            <a:endParaRPr b="0" lang="fr-FR" sz="1800" spc="-1" strike="noStrike">
              <a:solidFill>
                <a:srgbClr val="000000"/>
              </a:solidFill>
              <a:latin typeface="Arial"/>
            </a:endParaRPr>
          </a:p>
        </p:txBody>
      </p:sp>
      <p:sp>
        <p:nvSpPr>
          <p:cNvPr id="541" name="PlaceHolder 4"/>
          <p:cNvSpPr>
            <a:spLocks noGrp="1"/>
          </p:cNvSpPr>
          <p:nvPr>
            <p:ph type="dt" idx="125"/>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7" name="Espace réservé pour une image  12" descr=""/>
          <p:cNvPicPr/>
          <p:nvPr/>
        </p:nvPicPr>
        <p:blipFill>
          <a:blip r:embed="rId1"/>
          <a:stretch/>
        </p:blipFill>
        <p:spPr>
          <a:xfrm>
            <a:off x="871920" y="983880"/>
            <a:ext cx="10839600" cy="5874840"/>
          </a:xfrm>
          <a:prstGeom prst="rect">
            <a:avLst/>
          </a:prstGeom>
          <a:ln w="0">
            <a:noFill/>
          </a:ln>
        </p:spPr>
      </p:pic>
      <p:sp>
        <p:nvSpPr>
          <p:cNvPr id="328" name="PlaceHolder 1"/>
          <p:cNvSpPr>
            <a:spLocks noGrp="1"/>
          </p:cNvSpPr>
          <p:nvPr>
            <p:ph type="title"/>
          </p:nvPr>
        </p:nvSpPr>
        <p:spPr>
          <a:xfrm>
            <a:off x="1097280" y="983880"/>
            <a:ext cx="10614240" cy="5394960"/>
          </a:xfrm>
          <a:prstGeom prst="rect">
            <a:avLst/>
          </a:prstGeom>
          <a:noFill/>
          <a:ln w="10080">
            <a:solidFill>
              <a:srgbClr val="ffffff"/>
            </a:solidFill>
            <a:round/>
          </a:ln>
        </p:spPr>
        <p:txBody>
          <a:bodyPr lIns="0" rIns="0" tIns="0" bIns="360000" anchor="ctr">
            <a:noAutofit/>
          </a:bodyPr>
          <a:p>
            <a:pPr indent="0">
              <a:lnSpc>
                <a:spcPct val="90000"/>
              </a:lnSpc>
              <a:buNone/>
              <a:tabLst>
                <a:tab algn="l" pos="0"/>
              </a:tabLst>
            </a:pPr>
            <a:r>
              <a:rPr b="1" lang="fr-FR" sz="4330" spc="-1" strike="noStrike">
                <a:solidFill>
                  <a:srgbClr val="ffffff"/>
                </a:solidFill>
                <a:latin typeface="Marianne"/>
              </a:rPr>
              <a:t>1. Décryptage de la réglementation </a:t>
            </a:r>
            <a:endParaRPr b="0" lang="fr-FR" sz="4330" spc="-1" strike="noStrike">
              <a:solidFill>
                <a:srgbClr val="000000"/>
              </a:solidFill>
              <a:latin typeface="Marianne"/>
            </a:endParaRPr>
          </a:p>
        </p:txBody>
      </p:sp>
      <p:sp>
        <p:nvSpPr>
          <p:cNvPr id="329" name="PlaceHolder 2"/>
          <p:cNvSpPr>
            <a:spLocks noGrp="1"/>
          </p:cNvSpPr>
          <p:nvPr>
            <p:ph type="sldNum" idx="32"/>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4D78B6D5-B58B-4423-9229-7DF16A1163FC}"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30" name="PlaceHolder 3"/>
          <p:cNvSpPr>
            <a:spLocks noGrp="1"/>
          </p:cNvSpPr>
          <p:nvPr>
            <p:ph type="dt" idx="33"/>
          </p:nvPr>
        </p:nvSpPr>
        <p:spPr>
          <a:xfrm>
            <a:off x="10152000" y="637812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331" name="PlaceHolder 4"/>
          <p:cNvSpPr>
            <a:spLocks noGrp="1"/>
          </p:cNvSpPr>
          <p:nvPr>
            <p:ph type="ftr" idx="34"/>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ffffff"/>
                </a:solidFill>
                <a:latin typeface="Marianne"/>
              </a:defRPr>
            </a:lvl1pPr>
          </a:lstStyle>
          <a:p>
            <a:pPr indent="0">
              <a:lnSpc>
                <a:spcPct val="100000"/>
              </a:lnSpc>
              <a:buNone/>
              <a:tabLst>
                <a:tab algn="l" pos="0"/>
              </a:tabLst>
            </a:pPr>
            <a:r>
              <a:rPr b="1" lang="fr-FR" sz="1000" spc="-1" strike="noStrike">
                <a:solidFill>
                  <a:srgbClr val="ffffff"/>
                </a:solidFill>
                <a:latin typeface="Marianne"/>
              </a:rPr>
              <a:t>DGAL/BPAL</a:t>
            </a:r>
            <a:endParaRPr b="0" lang="fr-FR" sz="1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ftr" idx="35"/>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33" name="PlaceHolder 2"/>
          <p:cNvSpPr>
            <a:spLocks noGrp="1"/>
          </p:cNvSpPr>
          <p:nvPr>
            <p:ph type="sldNum" idx="36"/>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D5D6B3CB-9DAA-423E-877B-15B16D158ECE}"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34"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rgbClr val="002060"/>
                </a:solidFill>
                <a:latin typeface="Marianne"/>
              </a:rPr>
              <a:t>LE PLASTIQUE ET SES ENJEUX</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35" name="PlaceHolder 4"/>
          <p:cNvSpPr>
            <a:spLocks noGrp="1"/>
          </p:cNvSpPr>
          <p:nvPr>
            <p:ph type="dt" idx="37"/>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sp>
        <p:nvSpPr>
          <p:cNvPr id="336" name="Google Shape;145;p18"/>
          <p:cNvSpPr/>
          <p:nvPr/>
        </p:nvSpPr>
        <p:spPr>
          <a:xfrm>
            <a:off x="235080" y="3895200"/>
            <a:ext cx="4767120" cy="825480"/>
          </a:xfrm>
          <a:prstGeom prst="roundRect">
            <a:avLst>
              <a:gd name="adj" fmla="val 50000"/>
            </a:avLst>
          </a:prstGeom>
          <a:solidFill>
            <a:srgbClr val="92d050"/>
          </a:solidFill>
          <a:ln w="0">
            <a:noFill/>
          </a:ln>
        </p:spPr>
        <p:style>
          <a:lnRef idx="0"/>
          <a:fillRef idx="0"/>
          <a:effectRef idx="0"/>
          <a:fontRef idx="minor"/>
        </p:style>
        <p:txBody>
          <a:bodyPr tIns="91440" bIns="91440" anchor="ctr">
            <a:noAutofit/>
          </a:bodyPr>
          <a:p>
            <a:pPr algn="ctr">
              <a:lnSpc>
                <a:spcPct val="100000"/>
              </a:lnSpc>
              <a:tabLst>
                <a:tab algn="l" pos="0"/>
              </a:tabLst>
            </a:pPr>
            <a:r>
              <a:rPr b="1" lang="fr-FR" sz="1800" spc="-1" strike="noStrike">
                <a:solidFill>
                  <a:srgbClr val="000000"/>
                </a:solidFill>
                <a:latin typeface="Montserrat Medium"/>
                <a:ea typeface="Montserrat Medium"/>
              </a:rPr>
              <a:t>15 tonnes/minute </a:t>
            </a:r>
            <a:r>
              <a:rPr b="0" lang="fr-FR" sz="1800" spc="-1" strike="noStrike">
                <a:solidFill>
                  <a:srgbClr val="000000"/>
                </a:solidFill>
                <a:latin typeface="Montserrat Medium"/>
                <a:ea typeface="Montserrat Medium"/>
              </a:rPr>
              <a:t>rejetées dans l’océan</a:t>
            </a:r>
            <a:endParaRPr b="0" lang="fr-FR" sz="1800" spc="-1" strike="noStrike">
              <a:solidFill>
                <a:srgbClr val="000000"/>
              </a:solidFill>
              <a:latin typeface="Arial"/>
            </a:endParaRPr>
          </a:p>
        </p:txBody>
      </p:sp>
      <p:sp>
        <p:nvSpPr>
          <p:cNvPr id="337" name="Google Shape;148;p18"/>
          <p:cNvSpPr/>
          <p:nvPr/>
        </p:nvSpPr>
        <p:spPr>
          <a:xfrm>
            <a:off x="182880" y="2165400"/>
            <a:ext cx="4871520" cy="1516680"/>
          </a:xfrm>
          <a:prstGeom prst="roundRect">
            <a:avLst>
              <a:gd name="adj" fmla="val 50000"/>
            </a:avLst>
          </a:prstGeom>
          <a:solidFill>
            <a:srgbClr val="92d050"/>
          </a:solidFill>
          <a:ln w="0">
            <a:noFill/>
          </a:ln>
        </p:spPr>
        <p:style>
          <a:lnRef idx="0"/>
          <a:fillRef idx="0"/>
          <a:effectRef idx="0"/>
          <a:fontRef idx="minor"/>
        </p:style>
        <p:txBody>
          <a:bodyPr tIns="91440" bIns="91440" anchor="ctr">
            <a:noAutofit/>
          </a:bodyPr>
          <a:p>
            <a:pPr algn="ctr">
              <a:lnSpc>
                <a:spcPct val="100000"/>
              </a:lnSpc>
              <a:tabLst>
                <a:tab algn="l" pos="0"/>
              </a:tabLst>
            </a:pPr>
            <a:r>
              <a:rPr b="1" lang="fr-FR" sz="2000" spc="-1" strike="noStrike">
                <a:solidFill>
                  <a:srgbClr val="000000"/>
                </a:solidFill>
                <a:latin typeface="Marianne"/>
                <a:ea typeface="Montserrat Medium"/>
              </a:rPr>
              <a:t>460 Mt </a:t>
            </a:r>
            <a:r>
              <a:rPr b="0" lang="fr-FR" sz="1800" spc="-1" strike="noStrike">
                <a:solidFill>
                  <a:srgbClr val="000000"/>
                </a:solidFill>
                <a:latin typeface="Marianne"/>
                <a:ea typeface="Montserrat Medium"/>
              </a:rPr>
              <a:t>de plastiques/an produites dans le monde</a:t>
            </a:r>
            <a:endParaRPr b="0" lang="fr-FR" sz="1800" spc="-1" strike="noStrike">
              <a:solidFill>
                <a:srgbClr val="000000"/>
              </a:solidFill>
              <a:latin typeface="Arial"/>
            </a:endParaRPr>
          </a:p>
          <a:p>
            <a:pPr algn="ctr">
              <a:lnSpc>
                <a:spcPct val="100000"/>
              </a:lnSpc>
              <a:tabLst>
                <a:tab algn="l" pos="0"/>
              </a:tabLst>
            </a:pPr>
            <a:r>
              <a:rPr b="1" lang="fr-FR" sz="1800" spc="-1" strike="noStrike">
                <a:solidFill>
                  <a:srgbClr val="000000"/>
                </a:solidFill>
                <a:latin typeface="Marianne"/>
                <a:ea typeface="Montserrat Medium"/>
              </a:rPr>
              <a:t>80% </a:t>
            </a:r>
            <a:r>
              <a:rPr b="0" lang="fr-FR" sz="1800" spc="-1" strike="noStrike">
                <a:solidFill>
                  <a:srgbClr val="000000"/>
                </a:solidFill>
                <a:latin typeface="Marianne"/>
                <a:ea typeface="Montserrat Medium"/>
              </a:rPr>
              <a:t>finiront en déchets dans l’année</a:t>
            </a:r>
            <a:endParaRPr b="0" lang="fr-FR" sz="1800" spc="-1" strike="noStrike">
              <a:solidFill>
                <a:srgbClr val="000000"/>
              </a:solidFill>
              <a:latin typeface="Arial"/>
            </a:endParaRPr>
          </a:p>
          <a:p>
            <a:pPr algn="ctr">
              <a:lnSpc>
                <a:spcPct val="100000"/>
              </a:lnSpc>
              <a:tabLst>
                <a:tab algn="l" pos="0"/>
              </a:tabLst>
            </a:pPr>
            <a:endParaRPr b="0" lang="fr-FR" sz="1800" spc="-1" strike="noStrike">
              <a:solidFill>
                <a:srgbClr val="000000"/>
              </a:solidFill>
              <a:latin typeface="Arial"/>
            </a:endParaRPr>
          </a:p>
        </p:txBody>
      </p:sp>
      <p:sp>
        <p:nvSpPr>
          <p:cNvPr id="338" name="Accolade fermante 13"/>
          <p:cNvSpPr/>
          <p:nvPr/>
        </p:nvSpPr>
        <p:spPr>
          <a:xfrm>
            <a:off x="5115960" y="2143080"/>
            <a:ext cx="901080" cy="2617200"/>
          </a:xfrm>
          <a:prstGeom prst="rightBrace">
            <a:avLst>
              <a:gd name="adj1" fmla="val 8333"/>
              <a:gd name="adj2" fmla="val 50000"/>
            </a:avLst>
          </a:prstGeom>
          <a:noFill/>
          <a:ln>
            <a:solidFill>
              <a:srgbClr val="0070c0"/>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fr-FR" sz="1800" spc="-1" strike="noStrike">
              <a:solidFill>
                <a:srgbClr val="000000"/>
              </a:solidFill>
              <a:latin typeface="Marianne"/>
            </a:endParaRPr>
          </a:p>
        </p:txBody>
      </p:sp>
      <p:sp>
        <p:nvSpPr>
          <p:cNvPr id="339" name="PlaceHolder 5"/>
          <p:cNvSpPr>
            <a:spLocks noGrp="1"/>
          </p:cNvSpPr>
          <p:nvPr>
            <p:ph/>
          </p:nvPr>
        </p:nvSpPr>
        <p:spPr>
          <a:xfrm>
            <a:off x="6078600" y="2463840"/>
            <a:ext cx="5730840" cy="1843920"/>
          </a:xfrm>
          <a:prstGeom prst="rect">
            <a:avLst/>
          </a:prstGeom>
          <a:noFill/>
          <a:ln w="0">
            <a:noFill/>
          </a:ln>
        </p:spPr>
        <p:txBody>
          <a:bodyPr tIns="91440" bIns="91440" anchor="ctr">
            <a:noAutofit/>
          </a:bodyPr>
          <a:p>
            <a:pPr marL="285840" indent="-285840" algn="r">
              <a:lnSpc>
                <a:spcPct val="100000"/>
              </a:lnSpc>
              <a:spcBef>
                <a:spcPts val="499"/>
              </a:spcBef>
              <a:buClr>
                <a:srgbClr val="00b0f0"/>
              </a:buClr>
              <a:buFont typeface="Wingdings" charset="2"/>
              <a:buChar char=""/>
            </a:pPr>
            <a:r>
              <a:rPr b="1" lang="fr" sz="1600" spc="-1" strike="noStrike">
                <a:solidFill>
                  <a:srgbClr val="00b0f0"/>
                </a:solidFill>
                <a:highlight>
                  <a:srgbClr val="ffffff"/>
                </a:highlight>
                <a:latin typeface="Marianne"/>
                <a:ea typeface="Montserrat"/>
              </a:rPr>
              <a:t>IMPACTS ENVIRONNEMENTAUX </a:t>
            </a:r>
            <a:endParaRPr b="0" lang="fr-FR" sz="1600" spc="-1" strike="noStrike">
              <a:solidFill>
                <a:srgbClr val="000000"/>
              </a:solidFill>
              <a:latin typeface="Marianne"/>
            </a:endParaRPr>
          </a:p>
          <a:p>
            <a:pPr indent="0" algn="r">
              <a:lnSpc>
                <a:spcPct val="100000"/>
              </a:lnSpc>
              <a:spcBef>
                <a:spcPts val="499"/>
              </a:spcBef>
              <a:buNone/>
              <a:tabLst>
                <a:tab algn="l" pos="0"/>
              </a:tabLst>
            </a:pPr>
            <a:r>
              <a:rPr b="1" i="1" lang="fr" sz="1000" spc="-1" strike="noStrike">
                <a:solidFill>
                  <a:srgbClr val="000000"/>
                </a:solidFill>
                <a:highlight>
                  <a:srgbClr val="ffffff"/>
                </a:highlight>
                <a:latin typeface="Marianne"/>
                <a:ea typeface="Montserrat"/>
              </a:rPr>
              <a:t>(fabrication des polymères, pollution des écosystèmes)</a:t>
            </a:r>
            <a:endParaRPr b="0" lang="fr-FR" sz="1000" spc="-1" strike="noStrike">
              <a:solidFill>
                <a:srgbClr val="000000"/>
              </a:solidFill>
              <a:latin typeface="Marianne"/>
            </a:endParaRPr>
          </a:p>
          <a:p>
            <a:pPr indent="0" algn="r">
              <a:lnSpc>
                <a:spcPct val="100000"/>
              </a:lnSpc>
              <a:spcBef>
                <a:spcPts val="499"/>
              </a:spcBef>
              <a:buNone/>
              <a:tabLst>
                <a:tab algn="l" pos="0"/>
              </a:tabLst>
            </a:pPr>
            <a:endParaRPr b="0" lang="fr-FR" sz="1000" spc="-1" strike="noStrike">
              <a:solidFill>
                <a:srgbClr val="000000"/>
              </a:solidFill>
              <a:latin typeface="Marianne"/>
            </a:endParaRPr>
          </a:p>
          <a:p>
            <a:pPr marL="285840" indent="-285840" algn="r">
              <a:lnSpc>
                <a:spcPct val="100000"/>
              </a:lnSpc>
              <a:spcBef>
                <a:spcPts val="499"/>
              </a:spcBef>
              <a:buClr>
                <a:srgbClr val="00b0f0"/>
              </a:buClr>
              <a:buFont typeface="Wingdings" charset="2"/>
              <a:buChar char=""/>
              <a:tabLst>
                <a:tab algn="l" pos="0"/>
              </a:tabLst>
            </a:pPr>
            <a:r>
              <a:rPr b="1" lang="fr" sz="1600" spc="-1" strike="noStrike">
                <a:solidFill>
                  <a:srgbClr val="00b0f0"/>
                </a:solidFill>
                <a:highlight>
                  <a:srgbClr val="ffffff"/>
                </a:highlight>
                <a:latin typeface="Marianne"/>
                <a:ea typeface="Montserrat"/>
              </a:rPr>
              <a:t>IMPACTS SANITAIRES </a:t>
            </a:r>
            <a:endParaRPr b="0" lang="fr-FR" sz="1600" spc="-1" strike="noStrike">
              <a:solidFill>
                <a:srgbClr val="000000"/>
              </a:solidFill>
              <a:latin typeface="Marianne"/>
            </a:endParaRPr>
          </a:p>
          <a:p>
            <a:pPr indent="0" algn="r">
              <a:lnSpc>
                <a:spcPct val="100000"/>
              </a:lnSpc>
              <a:spcBef>
                <a:spcPts val="499"/>
              </a:spcBef>
              <a:buNone/>
              <a:tabLst>
                <a:tab algn="l" pos="0"/>
              </a:tabLst>
            </a:pPr>
            <a:r>
              <a:rPr b="1" i="1" lang="fr" sz="1000" spc="-1" strike="noStrike">
                <a:solidFill>
                  <a:srgbClr val="000000"/>
                </a:solidFill>
                <a:highlight>
                  <a:srgbClr val="ffffff"/>
                </a:highlight>
                <a:latin typeface="Marianne"/>
                <a:ea typeface="Montserrat"/>
              </a:rPr>
              <a:t>(perturbateurs endocriniens, substances persistantes)</a:t>
            </a:r>
            <a:endParaRPr b="0" lang="fr-FR" sz="1000" spc="-1" strike="noStrike">
              <a:solidFill>
                <a:srgbClr val="000000"/>
              </a:solidFill>
              <a:latin typeface="Marianne"/>
            </a:endParaRPr>
          </a:p>
        </p:txBody>
      </p:sp>
      <p:sp>
        <p:nvSpPr>
          <p:cNvPr id="340" name="PlaceHolder 6"/>
          <p:cNvSpPr>
            <a:spLocks noGrp="1"/>
          </p:cNvSpPr>
          <p:nvPr>
            <p:ph/>
          </p:nvPr>
        </p:nvSpPr>
        <p:spPr>
          <a:xfrm>
            <a:off x="479880" y="5050800"/>
            <a:ext cx="3554280" cy="1215000"/>
          </a:xfrm>
          <a:prstGeom prst="rect">
            <a:avLst/>
          </a:prstGeom>
          <a:solidFill>
            <a:srgbClr val="00b0f0"/>
          </a:solidFill>
          <a:ln w="0">
            <a:noFill/>
          </a:ln>
        </p:spPr>
        <p:txBody>
          <a:bodyPr tIns="91440" bIns="91440" anchor="ctr">
            <a:noAutofit/>
          </a:bodyPr>
          <a:p>
            <a:pPr marL="144000" indent="-144000" algn="r">
              <a:lnSpc>
                <a:spcPct val="100000"/>
              </a:lnSpc>
              <a:spcBef>
                <a:spcPts val="499"/>
              </a:spcBef>
              <a:buClr>
                <a:srgbClr val="000000"/>
              </a:buClr>
              <a:buFont typeface="Marianne"/>
              <a:buAutoNum type="arabicPeriod"/>
            </a:pPr>
            <a:r>
              <a:rPr b="1" lang="fr-FR" sz="1600" spc="-1" strike="noStrike">
                <a:solidFill>
                  <a:srgbClr val="000000"/>
                </a:solidFill>
                <a:latin typeface="Marianne"/>
                <a:ea typeface="Montserrat"/>
              </a:rPr>
              <a:t>OBJ : Atteindre la fin de la mise sur le marché d'emballages en plastique à usage unique d'ici à 2040</a:t>
            </a:r>
            <a:endParaRPr b="0" lang="fr-FR" sz="1600" spc="-1" strike="noStrike">
              <a:solidFill>
                <a:srgbClr val="000000"/>
              </a:solidFill>
              <a:latin typeface="Marianne"/>
            </a:endParaRPr>
          </a:p>
        </p:txBody>
      </p:sp>
      <p:sp>
        <p:nvSpPr>
          <p:cNvPr id="341" name="Rectangle 16"/>
          <p:cNvSpPr/>
          <p:nvPr/>
        </p:nvSpPr>
        <p:spPr>
          <a:xfrm>
            <a:off x="4831560" y="5832720"/>
            <a:ext cx="643248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fr-FR" sz="1600" spc="-1" strike="noStrike">
                <a:solidFill>
                  <a:srgbClr val="000000"/>
                </a:solidFill>
                <a:latin typeface="Marianne"/>
                <a:ea typeface="Calibri"/>
              </a:rPr>
              <a:t>Stratégie nationale 3R (réduction/réemploi/recyclage) des emballages en plastique à usage unique</a:t>
            </a:r>
            <a:endParaRPr b="0" lang="fr-FR" sz="1600" spc="-1" strike="noStrike">
              <a:solidFill>
                <a:srgbClr val="000000"/>
              </a:solidFill>
              <a:latin typeface="Arial"/>
            </a:endParaRPr>
          </a:p>
        </p:txBody>
      </p:sp>
      <p:sp>
        <p:nvSpPr>
          <p:cNvPr id="342" name="Rectangle 17"/>
          <p:cNvSpPr/>
          <p:nvPr/>
        </p:nvSpPr>
        <p:spPr>
          <a:xfrm>
            <a:off x="4524840" y="4959000"/>
            <a:ext cx="749484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fr-FR" sz="1600" spc="-1" strike="noStrike">
                <a:solidFill>
                  <a:srgbClr val="000000"/>
                </a:solidFill>
                <a:latin typeface="Marianne"/>
              </a:rPr>
              <a:t>Objectifs quinquennaux de réduction, réemploi et recyclage, ayant abouti à un premier décret quinquennal (dit « décret 3R ») </a:t>
            </a:r>
            <a:endParaRPr b="0" lang="fr-FR" sz="1600" spc="-1" strike="noStrike">
              <a:solidFill>
                <a:srgbClr val="000000"/>
              </a:solidFill>
              <a:latin typeface="Arial"/>
            </a:endParaRPr>
          </a:p>
        </p:txBody>
      </p:sp>
      <p:sp>
        <p:nvSpPr>
          <p:cNvPr id="343" name="Flèche droite 18"/>
          <p:cNvSpPr/>
          <p:nvPr/>
        </p:nvSpPr>
        <p:spPr>
          <a:xfrm rot="19276800">
            <a:off x="4091040" y="5306400"/>
            <a:ext cx="387000" cy="32580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fr-FR" sz="1800" spc="-1" strike="noStrike">
              <a:solidFill>
                <a:srgbClr val="ffffff"/>
              </a:solidFill>
              <a:latin typeface="Marianne"/>
            </a:endParaRPr>
          </a:p>
        </p:txBody>
      </p:sp>
      <p:sp>
        <p:nvSpPr>
          <p:cNvPr id="344" name="Flèche droite 19"/>
          <p:cNvSpPr/>
          <p:nvPr/>
        </p:nvSpPr>
        <p:spPr>
          <a:xfrm rot="5400000">
            <a:off x="7603920" y="5452920"/>
            <a:ext cx="275040" cy="37872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tabLst>
                <a:tab algn="l" pos="0"/>
              </a:tabLst>
            </a:pPr>
            <a:endParaRPr b="0" lang="fr-FR" sz="1800" spc="-1" strike="noStrike">
              <a:solidFill>
                <a:srgbClr val="ffffff"/>
              </a:solidFill>
              <a:latin typeface="Mariann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ftr" idx="38"/>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46" name="PlaceHolder 2"/>
          <p:cNvSpPr>
            <a:spLocks noGrp="1"/>
          </p:cNvSpPr>
          <p:nvPr>
            <p:ph type="sldNum" idx="39"/>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BBA69CE9-449B-4E1C-AC97-C6EA1EA6DD1E}"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47"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rgbClr val="002060"/>
                </a:solidFill>
                <a:latin typeface="Marianne"/>
              </a:rPr>
              <a:t>LES DISPOSITIONS REGLEMENTAIRES CIBLANT LE SECTEUR DE LA RESTAURATION COLLECTIVE DANS LE CADRE DE LA STRATEGIE 3R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marL="612000" indent="0">
              <a:lnSpc>
                <a:spcPct val="100000"/>
              </a:lnSpc>
              <a:spcBef>
                <a:spcPts val="133"/>
              </a:spcBef>
              <a:spcAft>
                <a:spcPts val="133"/>
              </a:spcAft>
              <a:buNone/>
              <a:tabLst>
                <a:tab algn="l" pos="0"/>
              </a:tabLst>
            </a:pPr>
            <a:endParaRPr b="0" lang="fr-FR" sz="1600" spc="-1" strike="noStrike">
              <a:solidFill>
                <a:srgbClr val="000000"/>
              </a:solidFill>
              <a:latin typeface="Marianne"/>
            </a:endParaRPr>
          </a:p>
          <a:p>
            <a:pPr marL="612000"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285840" indent="-285840">
              <a:lnSpc>
                <a:spcPct val="100000"/>
              </a:lnSpc>
              <a:buClr>
                <a:srgbClr val="000000"/>
              </a:buClr>
              <a:buFont typeface="Wingdings" charset="2"/>
              <a:buChar char=""/>
              <a:tabLst>
                <a:tab algn="l" pos="0"/>
              </a:tabLst>
            </a:pPr>
            <a:r>
              <a:rPr b="0" lang="fr-FR" sz="1800" spc="-1" strike="noStrike">
                <a:solidFill>
                  <a:srgbClr val="000000"/>
                </a:solidFill>
                <a:latin typeface="Marianne"/>
              </a:rPr>
              <a:t>Concerne tous les contenants en plastique utilisés en restauration, y compris la vaisselle , </a:t>
            </a:r>
            <a:r>
              <a:rPr b="1" lang="fr-FR" sz="1800" spc="-1" strike="noStrike">
                <a:solidFill>
                  <a:srgbClr val="0070c0"/>
                </a:solidFill>
                <a:latin typeface="Marianne"/>
              </a:rPr>
              <a:t>qu’ils soient à usage unique ou réemployables</a:t>
            </a:r>
            <a:r>
              <a:rPr b="1" lang="fr-FR" sz="1800" spc="-1" strike="noStrike">
                <a:solidFill>
                  <a:srgbClr val="c00000"/>
                </a:solidFill>
                <a:latin typeface="Marianne"/>
              </a:rPr>
              <a:t>. </a:t>
            </a:r>
            <a:endParaRPr b="0" lang="fr-FR" sz="1800" spc="-1" strike="noStrike">
              <a:solidFill>
                <a:srgbClr val="000000"/>
              </a:solidFill>
              <a:latin typeface="Marianne"/>
            </a:endParaRPr>
          </a:p>
          <a:p>
            <a:pPr indent="0">
              <a:lnSpc>
                <a:spcPct val="100000"/>
              </a:lnSpc>
              <a:buNone/>
              <a:tabLst>
                <a:tab algn="l" pos="0"/>
              </a:tabLst>
            </a:pPr>
            <a:endParaRPr b="0" lang="fr-FR" sz="1800" spc="-1" strike="noStrike">
              <a:solidFill>
                <a:srgbClr val="000000"/>
              </a:solidFill>
              <a:latin typeface="Marianne"/>
            </a:endParaRPr>
          </a:p>
          <a:p>
            <a:pPr marL="285840" indent="-285840">
              <a:lnSpc>
                <a:spcPct val="100000"/>
              </a:lnSpc>
              <a:buClr>
                <a:srgbClr val="0070c0"/>
              </a:buClr>
              <a:buFont typeface="Wingdings" charset="2"/>
              <a:buChar char=""/>
              <a:tabLst>
                <a:tab algn="l" pos="0"/>
              </a:tabLst>
            </a:pPr>
            <a:r>
              <a:rPr b="1" lang="fr-FR" sz="1800" spc="-1" strike="noStrike">
                <a:solidFill>
                  <a:srgbClr val="0070c0"/>
                </a:solidFill>
                <a:latin typeface="Marianne"/>
              </a:rPr>
              <a:t>Ne concerne pas le conditionnement et le transport </a:t>
            </a:r>
            <a:r>
              <a:rPr b="0" lang="fr-FR" sz="1800" spc="-1" strike="noStrike">
                <a:solidFill>
                  <a:srgbClr val="000000"/>
                </a:solidFill>
                <a:latin typeface="Marianne"/>
              </a:rPr>
              <a:t>des denrées. </a:t>
            </a:r>
            <a:endParaRPr b="0" lang="fr-FR" sz="18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48" name="Rectangle 9"/>
          <p:cNvSpPr/>
          <p:nvPr/>
        </p:nvSpPr>
        <p:spPr>
          <a:xfrm>
            <a:off x="354600" y="2342160"/>
            <a:ext cx="11472120" cy="14612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2060"/>
              </a:buClr>
              <a:buFont typeface="Wingdings" charset="2"/>
              <a:buChar char=""/>
            </a:pPr>
            <a:r>
              <a:rPr b="1" lang="fr-FR" sz="1800" spc="-1" strike="noStrike">
                <a:solidFill>
                  <a:srgbClr val="002060"/>
                </a:solidFill>
                <a:latin typeface="Marianne"/>
              </a:rPr>
              <a:t>Loi EGALim (art. 28) </a:t>
            </a:r>
            <a:r>
              <a:rPr b="0" lang="fr-FR" sz="1800" spc="-1" strike="noStrike">
                <a:solidFill>
                  <a:srgbClr val="000000"/>
                </a:solidFill>
                <a:latin typeface="Marianne"/>
              </a:rPr>
              <a:t>:</a:t>
            </a:r>
            <a:r>
              <a:rPr b="1" lang="fr-FR" sz="1800" spc="-1" strike="noStrike">
                <a:solidFill>
                  <a:srgbClr val="002060"/>
                </a:solidFill>
                <a:latin typeface="Marianne"/>
              </a:rPr>
              <a:t> interdiction</a:t>
            </a:r>
            <a:r>
              <a:rPr b="0" lang="fr-FR" sz="1800" spc="-1" strike="noStrike">
                <a:solidFill>
                  <a:srgbClr val="000000"/>
                </a:solidFill>
                <a:latin typeface="Marianne"/>
              </a:rPr>
              <a:t> d’utiliser des </a:t>
            </a:r>
            <a:r>
              <a:rPr b="1" lang="fr-FR" sz="1800" spc="-1" strike="noStrike">
                <a:solidFill>
                  <a:srgbClr val="002060"/>
                </a:solidFill>
                <a:latin typeface="Marianne"/>
              </a:rPr>
              <a:t>contenants en plastique </a:t>
            </a:r>
            <a:r>
              <a:rPr b="0" lang="fr-FR" sz="1800" spc="-1" strike="noStrike">
                <a:solidFill>
                  <a:srgbClr val="000000"/>
                </a:solidFill>
                <a:latin typeface="Marianne"/>
              </a:rPr>
              <a:t>pour la </a:t>
            </a:r>
            <a:r>
              <a:rPr b="1" lang="fr-FR" sz="1800" spc="-1" strike="noStrike">
                <a:solidFill>
                  <a:srgbClr val="002060"/>
                </a:solidFill>
                <a:latin typeface="Marianne"/>
              </a:rPr>
              <a:t>cuisson</a:t>
            </a:r>
            <a:r>
              <a:rPr b="0" lang="fr-FR" sz="1800" spc="-1" strike="noStrike">
                <a:solidFill>
                  <a:srgbClr val="000000"/>
                </a:solidFill>
                <a:latin typeface="Marianne"/>
              </a:rPr>
              <a:t>, le </a:t>
            </a:r>
            <a:r>
              <a:rPr b="1" lang="fr-FR" sz="1800" spc="-1" strike="noStrike">
                <a:solidFill>
                  <a:srgbClr val="002060"/>
                </a:solidFill>
                <a:latin typeface="Marianne"/>
              </a:rPr>
              <a:t>réchauffage</a:t>
            </a:r>
            <a:r>
              <a:rPr b="0" lang="fr-FR" sz="1800" spc="-1" strike="noStrike">
                <a:solidFill>
                  <a:srgbClr val="000000"/>
                </a:solidFill>
                <a:latin typeface="Marianne"/>
              </a:rPr>
              <a:t> et le </a:t>
            </a:r>
            <a:r>
              <a:rPr b="1" lang="fr-FR" sz="1800" spc="-1" strike="noStrike">
                <a:solidFill>
                  <a:srgbClr val="002060"/>
                </a:solidFill>
                <a:latin typeface="Marianne"/>
              </a:rPr>
              <a:t>service</a:t>
            </a:r>
            <a:r>
              <a:rPr b="0" lang="fr-FR" sz="1800" spc="-1" strike="noStrike">
                <a:solidFill>
                  <a:srgbClr val="000000"/>
                </a:solidFill>
                <a:latin typeface="Marianne"/>
              </a:rPr>
              <a:t> en </a:t>
            </a:r>
            <a:r>
              <a:rPr b="1" lang="fr-FR" sz="1800" spc="-1" strike="noStrike">
                <a:solidFill>
                  <a:srgbClr val="002060"/>
                </a:solidFill>
                <a:latin typeface="Marianne"/>
              </a:rPr>
              <a:t>restauration scolaire</a:t>
            </a:r>
            <a:r>
              <a:rPr b="0" lang="fr-FR" sz="1800" spc="-1" strike="noStrike">
                <a:solidFill>
                  <a:srgbClr val="000000"/>
                </a:solidFill>
                <a:latin typeface="Marianne"/>
              </a:rPr>
              <a:t>, </a:t>
            </a:r>
            <a:r>
              <a:rPr b="1" lang="fr-FR" sz="1800" spc="-1" strike="noStrike">
                <a:solidFill>
                  <a:srgbClr val="002060"/>
                </a:solidFill>
                <a:latin typeface="Marianne"/>
              </a:rPr>
              <a:t>universitaire </a:t>
            </a:r>
            <a:r>
              <a:rPr b="0" lang="fr-FR" sz="1800" spc="-1" strike="noStrike">
                <a:solidFill>
                  <a:srgbClr val="000000"/>
                </a:solidFill>
                <a:latin typeface="Marianne"/>
              </a:rPr>
              <a:t>et </a:t>
            </a:r>
            <a:r>
              <a:rPr b="1" lang="fr-FR" sz="1800" spc="-1" strike="noStrike">
                <a:solidFill>
                  <a:srgbClr val="002060"/>
                </a:solidFill>
                <a:latin typeface="Marianne"/>
              </a:rPr>
              <a:t>accueillant des enfants de moins de 6 ans</a:t>
            </a:r>
            <a:r>
              <a:rPr b="0" lang="fr-FR" sz="1800" spc="-1" strike="noStrike">
                <a:solidFill>
                  <a:srgbClr val="000000"/>
                </a:solidFill>
                <a:latin typeface="Marianne"/>
              </a:rPr>
              <a:t> - extension de la cible par la loi AGEC (art. 77) aux services de </a:t>
            </a:r>
            <a:r>
              <a:rPr b="1" lang="fr-FR" sz="1800" spc="-1" strike="noStrike">
                <a:solidFill>
                  <a:srgbClr val="002060"/>
                </a:solidFill>
                <a:latin typeface="Marianne"/>
              </a:rPr>
              <a:t>pédiatrie </a:t>
            </a:r>
            <a:r>
              <a:rPr b="0" lang="fr-FR" sz="1800" spc="-1" strike="noStrike">
                <a:solidFill>
                  <a:srgbClr val="000000"/>
                </a:solidFill>
                <a:latin typeface="Marianne"/>
              </a:rPr>
              <a:t>et de </a:t>
            </a:r>
            <a:r>
              <a:rPr b="1" lang="fr-FR" sz="1800" spc="-1" strike="noStrike">
                <a:solidFill>
                  <a:srgbClr val="002060"/>
                </a:solidFill>
                <a:latin typeface="Marianne"/>
              </a:rPr>
              <a:t>maternité</a:t>
            </a:r>
            <a:r>
              <a:rPr b="0" lang="fr-FR" sz="1800" spc="-1" strike="noStrike">
                <a:solidFill>
                  <a:srgbClr val="000000"/>
                </a:solidFill>
                <a:latin typeface="Marianne"/>
              </a:rPr>
              <a:t> (2025)</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p:txBody>
      </p:sp>
      <p:sp>
        <p:nvSpPr>
          <p:cNvPr id="349" name="PlaceHolder 4"/>
          <p:cNvSpPr>
            <a:spLocks noGrp="1"/>
          </p:cNvSpPr>
          <p:nvPr>
            <p:ph type="dt" idx="40"/>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pic>
        <p:nvPicPr>
          <p:cNvPr id="350" name="Image 7" descr=""/>
          <p:cNvPicPr/>
          <p:nvPr/>
        </p:nvPicPr>
        <p:blipFill>
          <a:blip r:embed="rId1"/>
          <a:srcRect l="0" t="36041" r="0" b="19073"/>
          <a:stretch/>
        </p:blipFill>
        <p:spPr>
          <a:xfrm>
            <a:off x="-33840" y="4650480"/>
            <a:ext cx="6571800" cy="1658520"/>
          </a:xfrm>
          <a:prstGeom prst="rect">
            <a:avLst/>
          </a:prstGeom>
          <a:ln w="0">
            <a:noFill/>
          </a:ln>
        </p:spPr>
      </p:pic>
      <p:pic>
        <p:nvPicPr>
          <p:cNvPr id="351" name="Image 8" descr=""/>
          <p:cNvPicPr/>
          <p:nvPr/>
        </p:nvPicPr>
        <p:blipFill>
          <a:blip r:embed="rId2"/>
          <a:srcRect l="11487" t="31726" r="0" b="23008"/>
          <a:stretch/>
        </p:blipFill>
        <p:spPr>
          <a:xfrm>
            <a:off x="6374520" y="4650480"/>
            <a:ext cx="5816880" cy="1672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ftr" idx="41"/>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53" name="PlaceHolder 2"/>
          <p:cNvSpPr>
            <a:spLocks noGrp="1"/>
          </p:cNvSpPr>
          <p:nvPr>
            <p:ph type="sldNum" idx="42"/>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52390F1C-EB3F-4747-9570-DB544A0AE7A4}"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54"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rgbClr val="002060"/>
                </a:solidFill>
                <a:latin typeface="Marianne"/>
              </a:rPr>
              <a:t>LES DISPOSITIONS REGLEMENTAIRES CIBLANT LE SECTEUR DE LA RESTAURATION COLLECTIVE DANS LE CADRE DE LA STRATEGIE 3R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55" name="Rectangle 9"/>
          <p:cNvSpPr/>
          <p:nvPr/>
        </p:nvSpPr>
        <p:spPr>
          <a:xfrm>
            <a:off x="354600" y="2342160"/>
            <a:ext cx="7227000" cy="39301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2060"/>
              </a:buClr>
              <a:buFont typeface="Wingdings" charset="2"/>
              <a:buChar char=""/>
            </a:pPr>
            <a:r>
              <a:rPr b="1" lang="fr-FR" sz="1800" spc="-1" strike="noStrike">
                <a:solidFill>
                  <a:srgbClr val="002060"/>
                </a:solidFill>
                <a:latin typeface="Marianne"/>
              </a:rPr>
              <a:t>Loi AGEC (art. 77) </a:t>
            </a:r>
            <a:r>
              <a:rPr b="0" lang="fr-FR" sz="1800" spc="-1" strike="noStrike">
                <a:solidFill>
                  <a:srgbClr val="000000"/>
                </a:solidFill>
                <a:latin typeface="Marianne"/>
              </a:rPr>
              <a:t>:</a:t>
            </a:r>
            <a:r>
              <a:rPr b="1" lang="fr-FR" sz="1800" spc="-1" strike="noStrike">
                <a:solidFill>
                  <a:srgbClr val="00b050"/>
                </a:solidFill>
                <a:latin typeface="Marianne"/>
              </a:rPr>
              <a:t> </a:t>
            </a:r>
            <a:r>
              <a:rPr b="1" lang="fr-FR" sz="1800" spc="-1" strike="noStrike">
                <a:solidFill>
                  <a:srgbClr val="002060"/>
                </a:solidFill>
                <a:latin typeface="Marianne"/>
              </a:rPr>
              <a:t>interdiction</a:t>
            </a:r>
            <a:r>
              <a:rPr b="0" lang="fr-FR" sz="1800" spc="-1" strike="noStrike">
                <a:solidFill>
                  <a:srgbClr val="000000"/>
                </a:solidFill>
                <a:latin typeface="Marianne"/>
              </a:rPr>
              <a:t> d’utiliser des </a:t>
            </a:r>
            <a:r>
              <a:rPr b="1" lang="fr-FR" sz="1800" spc="-1" strike="noStrike">
                <a:solidFill>
                  <a:srgbClr val="002060"/>
                </a:solidFill>
                <a:latin typeface="Marianne"/>
              </a:rPr>
              <a:t>contenants jetables à usage unique </a:t>
            </a:r>
            <a:r>
              <a:rPr b="0" lang="fr-FR" sz="1800" spc="-1" strike="noStrike">
                <a:solidFill>
                  <a:srgbClr val="000000"/>
                </a:solidFill>
                <a:latin typeface="Marianne"/>
              </a:rPr>
              <a:t>pour les </a:t>
            </a:r>
            <a:r>
              <a:rPr b="1" lang="fr-FR" sz="1800" spc="-1" strike="noStrike">
                <a:solidFill>
                  <a:srgbClr val="002060"/>
                </a:solidFill>
                <a:latin typeface="Marianne"/>
              </a:rPr>
              <a:t>services de portage à domicile </a:t>
            </a:r>
            <a:r>
              <a:rPr b="0" lang="fr-FR" sz="1800" spc="-1" strike="noStrike">
                <a:solidFill>
                  <a:srgbClr val="000000"/>
                </a:solidFill>
                <a:latin typeface="Marianne"/>
              </a:rPr>
              <a:t>proposant un abonnement à des prestations de repas préparés livrés au moins quatre fois par semaine (2022) </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marL="285840" indent="-285840">
              <a:lnSpc>
                <a:spcPct val="100000"/>
              </a:lnSpc>
              <a:buClr>
                <a:srgbClr val="002060"/>
              </a:buClr>
              <a:buFont typeface="Wingdings" charset="2"/>
              <a:buChar char=""/>
            </a:pPr>
            <a:r>
              <a:rPr b="1" lang="fr-FR" sz="1800" spc="-1" strike="noStrike">
                <a:solidFill>
                  <a:srgbClr val="002060"/>
                </a:solidFill>
                <a:latin typeface="Marianne"/>
              </a:rPr>
              <a:t>2023 : Interdiction de la vaisselle jetable </a:t>
            </a:r>
            <a:r>
              <a:rPr b="0" lang="fr-FR" sz="1800" spc="-1" strike="noStrike">
                <a:solidFill>
                  <a:srgbClr val="000000"/>
                </a:solidFill>
                <a:latin typeface="Marianne"/>
              </a:rPr>
              <a:t>pour les repas consommés </a:t>
            </a:r>
            <a:r>
              <a:rPr b="1" lang="fr-FR" sz="1800" spc="-1" strike="noStrike">
                <a:solidFill>
                  <a:srgbClr val="002060"/>
                </a:solidFill>
                <a:latin typeface="Marianne"/>
              </a:rPr>
              <a:t>sur place </a:t>
            </a:r>
            <a:r>
              <a:rPr b="0" lang="fr-FR" sz="1800" spc="-1" strike="noStrike">
                <a:solidFill>
                  <a:srgbClr val="000000"/>
                </a:solidFill>
                <a:latin typeface="Marianne"/>
              </a:rPr>
              <a:t>dans les restaurants servant plus de 20 couverts simultanément.</a:t>
            </a:r>
            <a:endParaRPr b="0" lang="fr-FR" sz="1800" spc="-1" strike="noStrike">
              <a:solidFill>
                <a:srgbClr val="000000"/>
              </a:solidFill>
              <a:latin typeface="Arial"/>
            </a:endParaRPr>
          </a:p>
          <a:p>
            <a:pPr>
              <a:lnSpc>
                <a:spcPct val="100000"/>
              </a:lnSpc>
            </a:pPr>
            <a:endParaRPr b="0" lang="fr-FR" sz="1800" spc="-1" strike="noStrike">
              <a:solidFill>
                <a:srgbClr val="000000"/>
              </a:solidFill>
              <a:latin typeface="Arial"/>
            </a:endParaRPr>
          </a:p>
          <a:p>
            <a:pPr marL="285840" indent="-285840">
              <a:lnSpc>
                <a:spcPct val="100000"/>
              </a:lnSpc>
              <a:buClr>
                <a:srgbClr val="002060"/>
              </a:buClr>
              <a:buFont typeface="Wingdings" charset="2"/>
              <a:buChar char=""/>
            </a:pPr>
            <a:r>
              <a:rPr b="1" lang="fr-FR" sz="1800" spc="-1" strike="noStrike">
                <a:solidFill>
                  <a:srgbClr val="002060"/>
                </a:solidFill>
                <a:latin typeface="Marianne"/>
              </a:rPr>
              <a:t>2025 : </a:t>
            </a:r>
            <a:r>
              <a:rPr b="0" lang="fr-FR" sz="1800" spc="-1" strike="noStrike">
                <a:solidFill>
                  <a:srgbClr val="000000"/>
                </a:solidFill>
                <a:latin typeface="Marianne"/>
              </a:rPr>
              <a:t>Les services de restauration collective ayant de la </a:t>
            </a:r>
            <a:r>
              <a:rPr b="1" lang="fr-FR" sz="1800" spc="-1" strike="noStrike">
                <a:solidFill>
                  <a:srgbClr val="002060"/>
                </a:solidFill>
                <a:latin typeface="Marianne"/>
              </a:rPr>
              <a:t>vente à emporter </a:t>
            </a:r>
            <a:r>
              <a:rPr b="0" lang="fr-FR" sz="1800" spc="-1" strike="noStrike">
                <a:solidFill>
                  <a:srgbClr val="000000"/>
                </a:solidFill>
                <a:latin typeface="Marianne"/>
              </a:rPr>
              <a:t>doivent servir les consommateurs dans un </a:t>
            </a:r>
            <a:r>
              <a:rPr b="1" lang="fr-FR" sz="1800" spc="-1" strike="noStrike">
                <a:solidFill>
                  <a:srgbClr val="002060"/>
                </a:solidFill>
                <a:latin typeface="Marianne"/>
              </a:rPr>
              <a:t>contenant réemployable-réutilisable </a:t>
            </a:r>
            <a:r>
              <a:rPr b="0" lang="fr-FR" sz="1800" spc="-1" strike="noStrike">
                <a:solidFill>
                  <a:srgbClr val="000000"/>
                </a:solidFill>
                <a:latin typeface="Marianne"/>
              </a:rPr>
              <a:t>ou composé de </a:t>
            </a:r>
            <a:r>
              <a:rPr b="1" lang="fr-FR" sz="1800" spc="-1" strike="noStrike">
                <a:solidFill>
                  <a:srgbClr val="002060"/>
                </a:solidFill>
                <a:latin typeface="Marianne"/>
              </a:rPr>
              <a:t>matières recyclables.</a:t>
            </a:r>
            <a:endParaRPr b="0" lang="fr-FR" sz="1800" spc="-1" strike="noStrike">
              <a:solidFill>
                <a:srgbClr val="000000"/>
              </a:solidFill>
              <a:latin typeface="Arial"/>
            </a:endParaRPr>
          </a:p>
        </p:txBody>
      </p:sp>
      <p:sp>
        <p:nvSpPr>
          <p:cNvPr id="356" name="PlaceHolder 4"/>
          <p:cNvSpPr>
            <a:spLocks noGrp="1"/>
          </p:cNvSpPr>
          <p:nvPr>
            <p:ph type="dt" idx="43"/>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pic>
        <p:nvPicPr>
          <p:cNvPr id="357" name="Image 2" descr=""/>
          <p:cNvPicPr/>
          <p:nvPr/>
        </p:nvPicPr>
        <p:blipFill>
          <a:blip r:embed="rId1"/>
          <a:srcRect l="42123" t="0" r="0" b="0"/>
          <a:stretch/>
        </p:blipFill>
        <p:spPr>
          <a:xfrm>
            <a:off x="7581960" y="2310480"/>
            <a:ext cx="3803400" cy="36954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ftr" idx="44"/>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59" name="PlaceHolder 2"/>
          <p:cNvSpPr>
            <a:spLocks noGrp="1"/>
          </p:cNvSpPr>
          <p:nvPr>
            <p:ph type="sldNum" idx="45"/>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D19E4C96-3322-4549-B891-099D78FBF0FB}"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60"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1800" spc="-1" strike="noStrike">
                <a:solidFill>
                  <a:srgbClr val="002060"/>
                </a:solidFill>
                <a:latin typeface="Marianne"/>
              </a:rPr>
              <a:t>DES DIFFICULTÉS DE MISE EN ŒUVRE IMPORTANTES PAS TOUJOURS ÉVIDENTES À IDENTIFIER </a:t>
            </a: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61" name="PlaceHolder 4"/>
          <p:cNvSpPr>
            <a:spLocks noGrp="1"/>
          </p:cNvSpPr>
          <p:nvPr>
            <p:ph type="dt" idx="46"/>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graphicFrame>
        <p:nvGraphicFramePr>
          <p:cNvPr id="1" name="Diagram1"/>
          <p:cNvGraphicFramePr/>
          <p:nvPr>
            <p:extLst>
              <p:ext uri="{D42A27DB-BD31-4B8C-83A1-F6EECF244321}">
                <p14:modId xmlns:p14="http://schemas.microsoft.com/office/powerpoint/2010/main" val="183714723"/>
              </p:ext>
            </p:extLst>
          </p:nvPr>
        </p:nvGraphicFramePr>
        <p:xfrm>
          <a:off x="88920" y="1887840"/>
          <a:ext cx="12477240" cy="4489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62" name="Image 7" descr=""/>
          <p:cNvPicPr/>
          <p:nvPr/>
        </p:nvPicPr>
        <p:blipFill>
          <a:blip r:embed="rId6"/>
          <a:srcRect l="30434" t="0" r="28117" b="0"/>
          <a:stretch/>
        </p:blipFill>
        <p:spPr>
          <a:xfrm>
            <a:off x="8610480" y="2140200"/>
            <a:ext cx="2723760" cy="36954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ftr" idx="47"/>
          </p:nvPr>
        </p:nvSpPr>
        <p:spPr>
          <a:xfrm>
            <a:off x="479880" y="6378120"/>
            <a:ext cx="7871760" cy="479520"/>
          </a:xfrm>
          <a:prstGeom prst="rect">
            <a:avLst/>
          </a:prstGeom>
          <a:noFill/>
          <a:ln w="0">
            <a:noFill/>
          </a:ln>
        </p:spPr>
        <p:txBody>
          <a:bodyPr lIns="0" rIns="0" tIns="0" bIns="0" anchor="ctr">
            <a:noAutofit/>
          </a:bodyPr>
          <a:lstStyle>
            <a:lvl1pPr indent="0">
              <a:lnSpc>
                <a:spcPct val="100000"/>
              </a:lnSpc>
              <a:buNone/>
              <a:tabLst>
                <a:tab algn="l" pos="0"/>
              </a:tabLst>
              <a:defRPr b="1" lang="fr-FR" sz="1000" spc="-1" strike="noStrike">
                <a:solidFill>
                  <a:srgbClr val="000000"/>
                </a:solidFill>
                <a:latin typeface="Marianne"/>
              </a:defRPr>
            </a:lvl1pPr>
          </a:lstStyle>
          <a:p>
            <a:pPr indent="0">
              <a:lnSpc>
                <a:spcPct val="100000"/>
              </a:lnSpc>
              <a:buNone/>
              <a:tabLst>
                <a:tab algn="l" pos="0"/>
              </a:tabLst>
            </a:pPr>
            <a:r>
              <a:rPr b="1" lang="fr-FR" sz="1000" spc="-1" strike="noStrike">
                <a:solidFill>
                  <a:srgbClr val="000000"/>
                </a:solidFill>
                <a:latin typeface="Marianne"/>
              </a:rPr>
              <a:t>DGAL/SDATAA/BPAL</a:t>
            </a:r>
            <a:endParaRPr b="0" lang="fr-FR" sz="1000" spc="-1" strike="noStrike">
              <a:solidFill>
                <a:srgbClr val="000000"/>
              </a:solidFill>
              <a:latin typeface="Times New Roman"/>
            </a:endParaRPr>
          </a:p>
        </p:txBody>
      </p:sp>
      <p:sp>
        <p:nvSpPr>
          <p:cNvPr id="364" name="PlaceHolder 2"/>
          <p:cNvSpPr>
            <a:spLocks noGrp="1"/>
          </p:cNvSpPr>
          <p:nvPr>
            <p:ph type="sldNum" idx="48"/>
          </p:nvPr>
        </p:nvSpPr>
        <p:spPr>
          <a:xfrm>
            <a:off x="8352000" y="6378120"/>
            <a:ext cx="179964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a:solidFill>
                  <a:srgbClr val="000000"/>
                </a:solidFill>
                <a:latin typeface="Marianne"/>
              </a:defRPr>
            </a:lvl1pPr>
          </a:lstStyle>
          <a:p>
            <a:pPr indent="0" algn="r">
              <a:lnSpc>
                <a:spcPct val="100000"/>
              </a:lnSpc>
              <a:buNone/>
              <a:tabLst>
                <a:tab algn="l" pos="0"/>
              </a:tabLst>
            </a:pPr>
            <a:fld id="{517547B0-2437-4A09-B8DC-185245E39C9F}" type="slidenum">
              <a:rPr b="1" lang="fr-FR" sz="1000" spc="-1" strike="noStrike">
                <a:solidFill>
                  <a:srgbClr val="000000"/>
                </a:solidFill>
                <a:latin typeface="Marianne"/>
              </a:rPr>
              <a:t>&lt;numéro&gt;</a:t>
            </a:fld>
            <a:endParaRPr b="0" lang="fr-FR" sz="1000" spc="-1" strike="noStrike">
              <a:solidFill>
                <a:srgbClr val="000000"/>
              </a:solidFill>
              <a:latin typeface="Times New Roman"/>
            </a:endParaRPr>
          </a:p>
        </p:txBody>
      </p:sp>
      <p:sp>
        <p:nvSpPr>
          <p:cNvPr id="365" name="PlaceHolder 3"/>
          <p:cNvSpPr>
            <a:spLocks noGrp="1"/>
          </p:cNvSpPr>
          <p:nvPr>
            <p:ph/>
          </p:nvPr>
        </p:nvSpPr>
        <p:spPr>
          <a:xfrm>
            <a:off x="828000" y="1262880"/>
            <a:ext cx="10998720" cy="4884480"/>
          </a:xfrm>
          <a:prstGeom prst="rect">
            <a:avLst/>
          </a:prstGeom>
          <a:noFill/>
          <a:ln w="0">
            <a:noFill/>
          </a:ln>
        </p:spPr>
        <p:txBody>
          <a:bodyPr lIns="0" rIns="0" tIns="0" bIns="0" anchor="t">
            <a:noAutofit/>
          </a:bodyPr>
          <a:p>
            <a:pPr indent="0">
              <a:lnSpc>
                <a:spcPct val="100000"/>
              </a:lnSpc>
              <a:spcAft>
                <a:spcPts val="666"/>
              </a:spcAft>
              <a:buNone/>
              <a:tabLst>
                <a:tab algn="l" pos="0"/>
              </a:tabLst>
            </a:pPr>
            <a:r>
              <a:rPr b="1" lang="fr-FR" sz="2000" spc="-1" strike="noStrike">
                <a:solidFill>
                  <a:srgbClr val="002060"/>
                </a:solidFill>
                <a:latin typeface="Marianne"/>
              </a:rPr>
              <a:t>LE PLASTIQUE EST PRÉSENT LÀ OÙ L’ON NE L’ATTEND PAS </a:t>
            </a:r>
            <a:endParaRPr b="0" lang="fr-FR" sz="20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800" spc="-1" strike="noStrike">
              <a:solidFill>
                <a:srgbClr val="000000"/>
              </a:solidFill>
              <a:latin typeface="Marianne"/>
            </a:endParaRPr>
          </a:p>
          <a:p>
            <a:pPr indent="0">
              <a:lnSpc>
                <a:spcPct val="100000"/>
              </a:lnSpc>
              <a:spcAft>
                <a:spcPts val="666"/>
              </a:spcAft>
              <a:buNone/>
              <a:tabLst>
                <a:tab algn="l" pos="0"/>
              </a:tabLst>
            </a:pPr>
            <a:endParaRPr b="0" lang="fr-FR" sz="16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indent="0">
              <a:lnSpc>
                <a:spcPct val="100000"/>
              </a:lnSpc>
              <a:spcBef>
                <a:spcPts val="133"/>
              </a:spcBef>
              <a:spcAft>
                <a:spcPts val="133"/>
              </a:spcAft>
              <a:buNone/>
              <a:tabLst>
                <a:tab algn="l" pos="0"/>
              </a:tabLst>
            </a:pPr>
            <a:endParaRPr b="0" lang="fr-FR" sz="1100" spc="-1" strike="noStrike">
              <a:solidFill>
                <a:srgbClr val="000000"/>
              </a:solidFill>
              <a:latin typeface="Marianne"/>
            </a:endParaRPr>
          </a:p>
          <a:p>
            <a:pPr marL="816120" indent="0">
              <a:lnSpc>
                <a:spcPct val="100000"/>
              </a:lnSpc>
              <a:spcBef>
                <a:spcPts val="133"/>
              </a:spcBef>
              <a:spcAft>
                <a:spcPts val="133"/>
              </a:spcAft>
              <a:buNone/>
              <a:tabLst>
                <a:tab algn="l" pos="0"/>
              </a:tabLst>
            </a:pPr>
            <a:endParaRPr b="0" lang="fr-FR" sz="1800" spc="-1" strike="noStrike">
              <a:solidFill>
                <a:srgbClr val="000000"/>
              </a:solidFill>
              <a:latin typeface="Marianne"/>
            </a:endParaRPr>
          </a:p>
        </p:txBody>
      </p:sp>
      <p:sp>
        <p:nvSpPr>
          <p:cNvPr id="366" name="Rectangle 9"/>
          <p:cNvSpPr/>
          <p:nvPr/>
        </p:nvSpPr>
        <p:spPr>
          <a:xfrm>
            <a:off x="354600" y="2139480"/>
            <a:ext cx="5643360" cy="447876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1" lang="fr-FR" sz="1800" spc="-1" strike="noStrike">
                <a:solidFill>
                  <a:srgbClr val="002060"/>
                </a:solidFill>
                <a:latin typeface="Marianne"/>
              </a:rPr>
              <a:t>Plastique (D.541-330) :</a:t>
            </a:r>
            <a:endParaRPr b="0" lang="fr-FR" sz="1800" spc="-1" strike="noStrike">
              <a:solidFill>
                <a:srgbClr val="000000"/>
              </a:solidFill>
              <a:latin typeface="Arial"/>
            </a:endParaRPr>
          </a:p>
          <a:p>
            <a:pPr>
              <a:lnSpc>
                <a:spcPct val="100000"/>
              </a:lnSpc>
              <a:tabLst>
                <a:tab algn="l" pos="0"/>
              </a:tabLst>
            </a:pPr>
            <a:r>
              <a:rPr b="0" lang="fr-FR" sz="1800" spc="-1" strike="noStrike">
                <a:solidFill>
                  <a:srgbClr val="000000"/>
                </a:solidFill>
                <a:latin typeface="Marianne"/>
              </a:rPr>
              <a:t>Matériau constitué d'un </a:t>
            </a:r>
            <a:r>
              <a:rPr b="1" lang="fr-FR" sz="1800" spc="-1" strike="noStrike">
                <a:solidFill>
                  <a:srgbClr val="002060"/>
                </a:solidFill>
                <a:latin typeface="Marianne"/>
              </a:rPr>
              <a:t>polymère</a:t>
            </a:r>
            <a:r>
              <a:rPr b="0" lang="fr-FR" sz="1800" spc="-1" strike="noStrike">
                <a:solidFill>
                  <a:srgbClr val="000000"/>
                </a:solidFill>
                <a:latin typeface="Marianne"/>
              </a:rPr>
              <a:t>, avec présence possible d’additifs et autres substances. </a:t>
            </a:r>
            <a:endParaRPr b="0" lang="fr-FR" sz="1800" spc="-1" strike="noStrike">
              <a:solidFill>
                <a:srgbClr val="000000"/>
              </a:solidFill>
              <a:latin typeface="Arial"/>
            </a:endParaRPr>
          </a:p>
          <a:p>
            <a:pPr marL="285840" indent="-285840">
              <a:lnSpc>
                <a:spcPct val="100000"/>
              </a:lnSpc>
              <a:buClr>
                <a:srgbClr val="0070c0"/>
              </a:buClr>
              <a:buFont typeface="Wingdings" charset="2"/>
              <a:buChar char=""/>
              <a:tabLst>
                <a:tab algn="l" pos="0"/>
              </a:tabLst>
            </a:pPr>
            <a:r>
              <a:rPr b="1" lang="fr-FR" sz="1800" spc="-1" strike="noStrike">
                <a:solidFill>
                  <a:srgbClr val="0070c0"/>
                </a:solidFill>
                <a:latin typeface="Marianne"/>
              </a:rPr>
              <a:t>Comprend les polymères naturels </a:t>
            </a:r>
            <a:r>
              <a:rPr b="0" lang="fr-FR" sz="1800" spc="-1" strike="noStrike">
                <a:solidFill>
                  <a:srgbClr val="000000"/>
                </a:solidFill>
                <a:latin typeface="Marianne"/>
              </a:rPr>
              <a:t>sauf ceux à l’</a:t>
            </a:r>
            <a:r>
              <a:rPr b="1" lang="fr-FR" sz="1800" spc="-1" strike="noStrike">
                <a:solidFill>
                  <a:srgbClr val="002060"/>
                </a:solidFill>
                <a:latin typeface="Marianne"/>
              </a:rPr>
              <a:t>état brut non modifiés </a:t>
            </a:r>
            <a:r>
              <a:rPr b="0" lang="fr-FR" sz="1800" spc="-1" strike="noStrike">
                <a:solidFill>
                  <a:srgbClr val="000000"/>
                </a:solidFill>
                <a:latin typeface="Marianne"/>
              </a:rPr>
              <a:t>(cellulose, viscose…) ainsi que les peintures, encres et adhésifs.</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a:p>
            <a:pPr>
              <a:lnSpc>
                <a:spcPct val="100000"/>
              </a:lnSpc>
              <a:tabLst>
                <a:tab algn="l" pos="0"/>
              </a:tabLst>
            </a:pPr>
            <a:r>
              <a:rPr b="1" lang="fr-FR" sz="1800" spc="-1" strike="noStrike">
                <a:solidFill>
                  <a:srgbClr val="002060"/>
                </a:solidFill>
                <a:latin typeface="Marianne"/>
              </a:rPr>
              <a:t>Produits en plastique : </a:t>
            </a:r>
            <a:r>
              <a:rPr b="0" lang="fr-FR" sz="1800" spc="-1" strike="noStrike">
                <a:solidFill>
                  <a:srgbClr val="000000"/>
                </a:solidFill>
                <a:latin typeface="Marianne"/>
              </a:rPr>
              <a:t>fabriqués </a:t>
            </a:r>
            <a:r>
              <a:rPr b="1" lang="fr-FR" sz="1800" spc="-1" strike="noStrike">
                <a:solidFill>
                  <a:srgbClr val="0070c0"/>
                </a:solidFill>
                <a:latin typeface="Marianne"/>
              </a:rPr>
              <a:t>entièrement ou partiellement </a:t>
            </a:r>
            <a:r>
              <a:rPr b="0" lang="fr-FR" sz="1800" spc="-1" strike="noStrike">
                <a:solidFill>
                  <a:srgbClr val="000000"/>
                </a:solidFill>
                <a:latin typeface="Marianne"/>
              </a:rPr>
              <a:t>à partir de plastique. </a:t>
            </a:r>
            <a:endParaRPr b="0" lang="fr-FR" sz="1800" spc="-1" strike="noStrike">
              <a:solidFill>
                <a:srgbClr val="000000"/>
              </a:solidFill>
              <a:latin typeface="Arial"/>
            </a:endParaRPr>
          </a:p>
          <a:p>
            <a:pPr marL="285840" indent="-285840">
              <a:lnSpc>
                <a:spcPct val="100000"/>
              </a:lnSpc>
              <a:buClr>
                <a:srgbClr val="0070c0"/>
              </a:buClr>
              <a:buFont typeface="Wingdings" charset="2"/>
              <a:buChar char=""/>
              <a:tabLst>
                <a:tab algn="l" pos="0"/>
              </a:tabLst>
            </a:pPr>
            <a:r>
              <a:rPr b="0" lang="fr-FR" sz="1800" spc="-1" strike="noStrike">
                <a:solidFill>
                  <a:srgbClr val="000000"/>
                </a:solidFill>
                <a:latin typeface="Marianne"/>
              </a:rPr>
              <a:t>Ex : la présence d’un </a:t>
            </a:r>
            <a:r>
              <a:rPr b="1" lang="fr-FR" sz="1800" spc="-1" strike="noStrike">
                <a:solidFill>
                  <a:srgbClr val="0070c0"/>
                </a:solidFill>
                <a:latin typeface="Marianne"/>
              </a:rPr>
              <a:t>vernis/couche plastique </a:t>
            </a:r>
            <a:r>
              <a:rPr b="0" lang="fr-FR" sz="1800" spc="-1" strike="noStrike">
                <a:solidFill>
                  <a:srgbClr val="000000"/>
                </a:solidFill>
                <a:latin typeface="Marianne"/>
              </a:rPr>
              <a:t>permettant l’étanchéité d’une barquette en carton/cellulose </a:t>
            </a:r>
            <a:r>
              <a:rPr b="1" lang="fr-FR" sz="1800" spc="-1" strike="noStrike">
                <a:solidFill>
                  <a:srgbClr val="0070c0"/>
                </a:solidFill>
                <a:latin typeface="Marianne"/>
              </a:rPr>
              <a:t>amène à considérer ce produit comme du plastique</a:t>
            </a:r>
            <a:r>
              <a:rPr b="0" lang="fr-FR" sz="1800" spc="-1" strike="noStrike">
                <a:solidFill>
                  <a:srgbClr val="000000"/>
                </a:solidFill>
                <a:latin typeface="Marianne"/>
              </a:rPr>
              <a:t>. </a:t>
            </a:r>
            <a:endParaRPr b="0" lang="fr-FR" sz="1800" spc="-1" strike="noStrike">
              <a:solidFill>
                <a:srgbClr val="000000"/>
              </a:solidFill>
              <a:latin typeface="Arial"/>
            </a:endParaRPr>
          </a:p>
          <a:p>
            <a:pPr>
              <a:lnSpc>
                <a:spcPct val="100000"/>
              </a:lnSpc>
              <a:tabLst>
                <a:tab algn="l" pos="0"/>
              </a:tabLst>
            </a:pPr>
            <a:endParaRPr b="0" lang="fr-FR" sz="1800" spc="-1" strike="noStrike">
              <a:solidFill>
                <a:srgbClr val="000000"/>
              </a:solidFill>
              <a:latin typeface="Arial"/>
            </a:endParaRPr>
          </a:p>
        </p:txBody>
      </p:sp>
      <p:sp>
        <p:nvSpPr>
          <p:cNvPr id="367" name="PlaceHolder 4"/>
          <p:cNvSpPr>
            <a:spLocks noGrp="1"/>
          </p:cNvSpPr>
          <p:nvPr>
            <p:ph type="dt" idx="49"/>
          </p:nvPr>
        </p:nvSpPr>
        <p:spPr>
          <a:xfrm>
            <a:off x="10152000" y="6315840"/>
            <a:ext cx="1559520" cy="479520"/>
          </a:xfrm>
          <a:prstGeom prst="rect">
            <a:avLst/>
          </a:prstGeom>
          <a:noFill/>
          <a:ln w="0">
            <a:noFill/>
          </a:ln>
        </p:spPr>
        <p:txBody>
          <a:bodyPr lIns="0" rIns="0" tIns="0" bIns="0" anchor="ctr">
            <a:noAutofit/>
          </a:bodyPr>
          <a:lstStyle>
            <a:lvl1pPr indent="0" algn="r">
              <a:lnSpc>
                <a:spcPct val="100000"/>
              </a:lnSpc>
              <a:buNone/>
              <a:tabLst>
                <a:tab algn="l" pos="0"/>
              </a:tabLst>
              <a:defRPr b="1" lang="fr-FR" sz="1000" spc="-1" strike="noStrike" cap="all">
                <a:solidFill>
                  <a:srgbClr val="000000"/>
                </a:solidFill>
                <a:latin typeface="Marianne"/>
              </a:defRPr>
            </a:lvl1pPr>
          </a:lstStyle>
          <a:p>
            <a:pPr indent="0" algn="r">
              <a:lnSpc>
                <a:spcPct val="100000"/>
              </a:lnSpc>
              <a:buNone/>
              <a:tabLst>
                <a:tab algn="l" pos="0"/>
              </a:tabLst>
            </a:pPr>
            <a:r>
              <a:rPr b="1" lang="fr-FR" sz="1000" spc="-1" strike="noStrike" cap="all">
                <a:solidFill>
                  <a:srgbClr val="000000"/>
                </a:solidFill>
                <a:latin typeface="Marianne"/>
              </a:rPr>
              <a:t>28/06/2024</a:t>
            </a:r>
            <a:endParaRPr b="0" lang="fr-FR" sz="1000" spc="-1" strike="noStrike">
              <a:solidFill>
                <a:srgbClr val="000000"/>
              </a:solidFill>
              <a:latin typeface="Times New Roman"/>
            </a:endParaRPr>
          </a:p>
        </p:txBody>
      </p:sp>
      <p:pic>
        <p:nvPicPr>
          <p:cNvPr id="368" name="Image 2" descr=""/>
          <p:cNvPicPr/>
          <p:nvPr/>
        </p:nvPicPr>
        <p:blipFill>
          <a:blip r:embed="rId1"/>
          <a:srcRect l="0" t="0" r="22278" b="0"/>
          <a:stretch/>
        </p:blipFill>
        <p:spPr>
          <a:xfrm>
            <a:off x="6647400" y="2309760"/>
            <a:ext cx="4529880" cy="32774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ma cantine - clair">
  <a:themeElements>
    <a:clrScheme name="Simple Light">
      <a:dk1>
        <a:srgbClr val="000000"/>
      </a:dk1>
      <a:lt1>
        <a:srgbClr val="ffffff"/>
      </a:lt1>
      <a:dk2>
        <a:srgbClr val="595959"/>
      </a:dk2>
      <a:lt2>
        <a:srgbClr val="eeeeee"/>
      </a:lt2>
      <a:accent1>
        <a:srgbClr val="6a6af3"/>
      </a:accent1>
      <a:accent2>
        <a:srgbClr val="000090"/>
      </a:accent2>
      <a:accent3>
        <a:srgbClr val="e0000f"/>
      </a:accent3>
      <a:accent4>
        <a:srgbClr val="ce614a"/>
      </a:accent4>
      <a:accent5>
        <a:srgbClr val="ffca00"/>
      </a:accent5>
      <a:accent6>
        <a:srgbClr val="00a95f"/>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62</TotalTime>
  <Application>LibreOffice/7.5.7.1.M1$Windows_X86_64 LibreOffice_project/9d4bf91ba30c991aaed3b97dd4173f7705c6b5ae</Application>
  <AppVersion>15.0000</AppVersion>
  <Words>3520</Words>
  <Paragraphs>654</Paragraphs>
  <Company>Ministère de l'Agriculture et de l'Alimentation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2024-06-26T10:46:46Z</dcterms:created>
  <dc:creator>Maïwenn L'HOIR</dc:creator>
  <dc:description/>
  <dc:language>fr-FR</dc:language>
  <cp:lastModifiedBy>Maïwenn L'HOIR</cp:lastModifiedBy>
  <dcterms:modified xsi:type="dcterms:W3CDTF">2024-06-28T08:38:04Z</dcterms:modified>
  <cp:revision>7</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1</vt:r8>
  </property>
  <property fmtid="{D5CDD505-2E9C-101B-9397-08002B2CF9AE}" pid="3" name="Notes">
    <vt:r8>29</vt:r8>
  </property>
  <property fmtid="{D5CDD505-2E9C-101B-9397-08002B2CF9AE}" pid="4" name="PresentationFormat">
    <vt:lpwstr>Grand écran</vt:lpwstr>
  </property>
  <property fmtid="{D5CDD505-2E9C-101B-9397-08002B2CF9AE}" pid="5" name="Slides">
    <vt:r8>37</vt:r8>
  </property>
</Properties>
</file>